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34475" cy="12179300" type="ledger"/>
  <p:notesSz cx="6858000" cy="9144000"/>
  <p:defaultText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6" userDrawn="1">
          <p15:clr>
            <a:srgbClr val="A4A3A4"/>
          </p15:clr>
        </p15:guide>
        <p15:guide id="2" pos="287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9" autoAdjust="0"/>
    <p:restoredTop sz="94660"/>
  </p:normalViewPr>
  <p:slideViewPr>
    <p:cSldViewPr snapToGrid="0" showGuides="1">
      <p:cViewPr>
        <p:scale>
          <a:sx n="50" d="100"/>
          <a:sy n="50" d="100"/>
        </p:scale>
        <p:origin x="936" y="-522"/>
      </p:cViewPr>
      <p:guideLst>
        <p:guide orient="horz" pos="3836"/>
        <p:guide pos="287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086" y="1993233"/>
            <a:ext cx="7764304" cy="4240201"/>
          </a:xfrm>
        </p:spPr>
        <p:txBody>
          <a:bodyPr anchor="b"/>
          <a:lstStyle>
            <a:lvl1pPr algn="ctr">
              <a:defRPr sz="5994"/>
            </a:lvl1pPr>
          </a:lstStyle>
          <a:p>
            <a:r>
              <a:rPr lang="en-US" smtClean="0"/>
              <a:t>Click to edit Master title style</a:t>
            </a:r>
            <a:endParaRPr lang="en-US" dirty="0"/>
          </a:p>
        </p:txBody>
      </p:sp>
      <p:sp>
        <p:nvSpPr>
          <p:cNvPr id="3" name="Subtitle 2"/>
          <p:cNvSpPr>
            <a:spLocks noGrp="1"/>
          </p:cNvSpPr>
          <p:nvPr>
            <p:ph type="subTitle" idx="1"/>
          </p:nvPr>
        </p:nvSpPr>
        <p:spPr>
          <a:xfrm>
            <a:off x="1141810" y="6396953"/>
            <a:ext cx="6850856" cy="2940511"/>
          </a:xfrm>
        </p:spPr>
        <p:txBody>
          <a:bodyPr/>
          <a:lstStyle>
            <a:lvl1pPr marL="0" indent="0" algn="ctr">
              <a:buNone/>
              <a:defRPr sz="2398"/>
            </a:lvl1pPr>
            <a:lvl2pPr marL="456743" indent="0" algn="ctr">
              <a:buNone/>
              <a:defRPr sz="1998"/>
            </a:lvl2pPr>
            <a:lvl3pPr marL="913486" indent="0" algn="ctr">
              <a:buNone/>
              <a:defRPr sz="1798"/>
            </a:lvl3pPr>
            <a:lvl4pPr marL="1370228" indent="0" algn="ctr">
              <a:buNone/>
              <a:defRPr sz="1598"/>
            </a:lvl4pPr>
            <a:lvl5pPr marL="1826971" indent="0" algn="ctr">
              <a:buNone/>
              <a:defRPr sz="1598"/>
            </a:lvl5pPr>
            <a:lvl6pPr marL="2283714" indent="0" algn="ctr">
              <a:buNone/>
              <a:defRPr sz="1598"/>
            </a:lvl6pPr>
            <a:lvl7pPr marL="2740457" indent="0" algn="ctr">
              <a:buNone/>
              <a:defRPr sz="1598"/>
            </a:lvl7pPr>
            <a:lvl8pPr marL="3197200" indent="0" algn="ctr">
              <a:buNone/>
              <a:defRPr sz="1598"/>
            </a:lvl8pPr>
            <a:lvl9pPr marL="3653942" indent="0" algn="ctr">
              <a:buNone/>
              <a:defRPr sz="1598"/>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36AF69-868A-4E93-B78D-1DD716A12B8E}"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2363714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36AF69-868A-4E93-B78D-1DD716A12B8E}"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3530322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6859" y="648435"/>
            <a:ext cx="1969621" cy="103213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7995" y="648435"/>
            <a:ext cx="5794683" cy="103213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36AF69-868A-4E93-B78D-1DD716A12B8E}"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277944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36AF69-868A-4E93-B78D-1DD716A12B8E}"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34530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238" y="3036371"/>
            <a:ext cx="7878485" cy="5066250"/>
          </a:xfrm>
        </p:spPr>
        <p:txBody>
          <a:bodyPr anchor="b"/>
          <a:lstStyle>
            <a:lvl1pPr>
              <a:defRPr sz="5994"/>
            </a:lvl1pPr>
          </a:lstStyle>
          <a:p>
            <a:r>
              <a:rPr lang="en-US" smtClean="0"/>
              <a:t>Click to edit Master title style</a:t>
            </a:r>
            <a:endParaRPr lang="en-US" dirty="0"/>
          </a:p>
        </p:txBody>
      </p:sp>
      <p:sp>
        <p:nvSpPr>
          <p:cNvPr id="3" name="Text Placeholder 2"/>
          <p:cNvSpPr>
            <a:spLocks noGrp="1"/>
          </p:cNvSpPr>
          <p:nvPr>
            <p:ph type="body" idx="1"/>
          </p:nvPr>
        </p:nvSpPr>
        <p:spPr>
          <a:xfrm>
            <a:off x="623238" y="8150549"/>
            <a:ext cx="7878485" cy="2664221"/>
          </a:xfrm>
        </p:spPr>
        <p:txBody>
          <a:bodyPr/>
          <a:lstStyle>
            <a:lvl1pPr marL="0" indent="0">
              <a:buNone/>
              <a:defRPr sz="2398">
                <a:solidFill>
                  <a:schemeClr val="tx1"/>
                </a:solidFill>
              </a:defRPr>
            </a:lvl1pPr>
            <a:lvl2pPr marL="456743" indent="0">
              <a:buNone/>
              <a:defRPr sz="1998">
                <a:solidFill>
                  <a:schemeClr val="tx1">
                    <a:tint val="75000"/>
                  </a:schemeClr>
                </a:solidFill>
              </a:defRPr>
            </a:lvl2pPr>
            <a:lvl3pPr marL="913486" indent="0">
              <a:buNone/>
              <a:defRPr sz="1798">
                <a:solidFill>
                  <a:schemeClr val="tx1">
                    <a:tint val="75000"/>
                  </a:schemeClr>
                </a:solidFill>
              </a:defRPr>
            </a:lvl3pPr>
            <a:lvl4pPr marL="1370228" indent="0">
              <a:buNone/>
              <a:defRPr sz="1598">
                <a:solidFill>
                  <a:schemeClr val="tx1">
                    <a:tint val="75000"/>
                  </a:schemeClr>
                </a:solidFill>
              </a:defRPr>
            </a:lvl4pPr>
            <a:lvl5pPr marL="1826971" indent="0">
              <a:buNone/>
              <a:defRPr sz="1598">
                <a:solidFill>
                  <a:schemeClr val="tx1">
                    <a:tint val="75000"/>
                  </a:schemeClr>
                </a:solidFill>
              </a:defRPr>
            </a:lvl5pPr>
            <a:lvl6pPr marL="2283714" indent="0">
              <a:buNone/>
              <a:defRPr sz="1598">
                <a:solidFill>
                  <a:schemeClr val="tx1">
                    <a:tint val="75000"/>
                  </a:schemeClr>
                </a:solidFill>
              </a:defRPr>
            </a:lvl6pPr>
            <a:lvl7pPr marL="2740457" indent="0">
              <a:buNone/>
              <a:defRPr sz="1598">
                <a:solidFill>
                  <a:schemeClr val="tx1">
                    <a:tint val="75000"/>
                  </a:schemeClr>
                </a:solidFill>
              </a:defRPr>
            </a:lvl7pPr>
            <a:lvl8pPr marL="3197200" indent="0">
              <a:buNone/>
              <a:defRPr sz="1598">
                <a:solidFill>
                  <a:schemeClr val="tx1">
                    <a:tint val="75000"/>
                  </a:schemeClr>
                </a:solidFill>
              </a:defRPr>
            </a:lvl8pPr>
            <a:lvl9pPr marL="3653942" indent="0">
              <a:buNone/>
              <a:defRPr sz="159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6AF69-868A-4E93-B78D-1DD716A12B8E}" type="datetimeFigureOut">
              <a:rPr lang="en-US" smtClean="0"/>
              <a:t>9/27/2015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246123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7995" y="3242175"/>
            <a:ext cx="3882152" cy="772765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4328" y="3242175"/>
            <a:ext cx="3882152" cy="772765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36AF69-868A-4E93-B78D-1DD716A12B8E}"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2560102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185" y="648437"/>
            <a:ext cx="7878485" cy="23541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186" y="2985621"/>
            <a:ext cx="3864310" cy="1463207"/>
          </a:xfrm>
        </p:spPr>
        <p:txBody>
          <a:bodyPr anchor="b"/>
          <a:lstStyle>
            <a:lvl1pPr marL="0" indent="0">
              <a:buNone/>
              <a:defRPr sz="2398" b="1"/>
            </a:lvl1pPr>
            <a:lvl2pPr marL="456743" indent="0">
              <a:buNone/>
              <a:defRPr sz="1998" b="1"/>
            </a:lvl2pPr>
            <a:lvl3pPr marL="913486" indent="0">
              <a:buNone/>
              <a:defRPr sz="1798" b="1"/>
            </a:lvl3pPr>
            <a:lvl4pPr marL="1370228" indent="0">
              <a:buNone/>
              <a:defRPr sz="1598" b="1"/>
            </a:lvl4pPr>
            <a:lvl5pPr marL="1826971" indent="0">
              <a:buNone/>
              <a:defRPr sz="1598" b="1"/>
            </a:lvl5pPr>
            <a:lvl6pPr marL="2283714" indent="0">
              <a:buNone/>
              <a:defRPr sz="1598" b="1"/>
            </a:lvl6pPr>
            <a:lvl7pPr marL="2740457" indent="0">
              <a:buNone/>
              <a:defRPr sz="1598" b="1"/>
            </a:lvl7pPr>
            <a:lvl8pPr marL="3197200" indent="0">
              <a:buNone/>
              <a:defRPr sz="1598" b="1"/>
            </a:lvl8pPr>
            <a:lvl9pPr marL="3653942" indent="0">
              <a:buNone/>
              <a:defRPr sz="1598" b="1"/>
            </a:lvl9pPr>
          </a:lstStyle>
          <a:p>
            <a:pPr lvl="0"/>
            <a:r>
              <a:rPr lang="en-US" smtClean="0"/>
              <a:t>Click to edit Master text styles</a:t>
            </a:r>
          </a:p>
        </p:txBody>
      </p:sp>
      <p:sp>
        <p:nvSpPr>
          <p:cNvPr id="4" name="Content Placeholder 3"/>
          <p:cNvSpPr>
            <a:spLocks noGrp="1"/>
          </p:cNvSpPr>
          <p:nvPr>
            <p:ph sz="half" idx="2"/>
          </p:nvPr>
        </p:nvSpPr>
        <p:spPr>
          <a:xfrm>
            <a:off x="629186" y="4448828"/>
            <a:ext cx="3864310" cy="65435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4328" y="2985621"/>
            <a:ext cx="3883342" cy="1463207"/>
          </a:xfrm>
        </p:spPr>
        <p:txBody>
          <a:bodyPr anchor="b"/>
          <a:lstStyle>
            <a:lvl1pPr marL="0" indent="0">
              <a:buNone/>
              <a:defRPr sz="2398" b="1"/>
            </a:lvl1pPr>
            <a:lvl2pPr marL="456743" indent="0">
              <a:buNone/>
              <a:defRPr sz="1998" b="1"/>
            </a:lvl2pPr>
            <a:lvl3pPr marL="913486" indent="0">
              <a:buNone/>
              <a:defRPr sz="1798" b="1"/>
            </a:lvl3pPr>
            <a:lvl4pPr marL="1370228" indent="0">
              <a:buNone/>
              <a:defRPr sz="1598" b="1"/>
            </a:lvl4pPr>
            <a:lvl5pPr marL="1826971" indent="0">
              <a:buNone/>
              <a:defRPr sz="1598" b="1"/>
            </a:lvl5pPr>
            <a:lvl6pPr marL="2283714" indent="0">
              <a:buNone/>
              <a:defRPr sz="1598" b="1"/>
            </a:lvl6pPr>
            <a:lvl7pPr marL="2740457" indent="0">
              <a:buNone/>
              <a:defRPr sz="1598" b="1"/>
            </a:lvl7pPr>
            <a:lvl8pPr marL="3197200" indent="0">
              <a:buNone/>
              <a:defRPr sz="1598" b="1"/>
            </a:lvl8pPr>
            <a:lvl9pPr marL="3653942" indent="0">
              <a:buNone/>
              <a:defRPr sz="1598" b="1"/>
            </a:lvl9pPr>
          </a:lstStyle>
          <a:p>
            <a:pPr lvl="0"/>
            <a:r>
              <a:rPr lang="en-US" smtClean="0"/>
              <a:t>Click to edit Master text styles</a:t>
            </a:r>
          </a:p>
        </p:txBody>
      </p:sp>
      <p:sp>
        <p:nvSpPr>
          <p:cNvPr id="6" name="Content Placeholder 5"/>
          <p:cNvSpPr>
            <a:spLocks noGrp="1"/>
          </p:cNvSpPr>
          <p:nvPr>
            <p:ph sz="quarter" idx="4"/>
          </p:nvPr>
        </p:nvSpPr>
        <p:spPr>
          <a:xfrm>
            <a:off x="4624328" y="4448828"/>
            <a:ext cx="3883342" cy="65435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36AF69-868A-4E93-B78D-1DD716A12B8E}" type="datetimeFigureOut">
              <a:rPr lang="en-US" smtClean="0"/>
              <a:t>9/27/2015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206229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36AF69-868A-4E93-B78D-1DD716A12B8E}" type="datetimeFigureOut">
              <a:rPr lang="en-US" smtClean="0"/>
              <a:t>9/27/2015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254126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6AF69-868A-4E93-B78D-1DD716A12B8E}" type="datetimeFigureOut">
              <a:rPr lang="en-US" smtClean="0"/>
              <a:t>9/27/2015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1794777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185" y="811953"/>
            <a:ext cx="2946106" cy="2841837"/>
          </a:xfrm>
        </p:spPr>
        <p:txBody>
          <a:bodyPr anchor="b"/>
          <a:lstStyle>
            <a:lvl1pPr>
              <a:defRPr sz="3197"/>
            </a:lvl1pPr>
          </a:lstStyle>
          <a:p>
            <a:r>
              <a:rPr lang="en-US" smtClean="0"/>
              <a:t>Click to edit Master title style</a:t>
            </a:r>
            <a:endParaRPr lang="en-US" dirty="0"/>
          </a:p>
        </p:txBody>
      </p:sp>
      <p:sp>
        <p:nvSpPr>
          <p:cNvPr id="3" name="Content Placeholder 2"/>
          <p:cNvSpPr>
            <a:spLocks noGrp="1"/>
          </p:cNvSpPr>
          <p:nvPr>
            <p:ph idx="1"/>
          </p:nvPr>
        </p:nvSpPr>
        <p:spPr>
          <a:xfrm>
            <a:off x="3883342" y="1753596"/>
            <a:ext cx="4624328" cy="8655197"/>
          </a:xfrm>
        </p:spPr>
        <p:txBody>
          <a:bodyPr/>
          <a:lstStyle>
            <a:lvl1pPr>
              <a:defRPr sz="3197"/>
            </a:lvl1pPr>
            <a:lvl2pPr>
              <a:defRPr sz="2797"/>
            </a:lvl2pPr>
            <a:lvl3pPr>
              <a:defRPr sz="2398"/>
            </a:lvl3pPr>
            <a:lvl4pPr>
              <a:defRPr sz="1998"/>
            </a:lvl4pPr>
            <a:lvl5pPr>
              <a:defRPr sz="1998"/>
            </a:lvl5pPr>
            <a:lvl6pPr>
              <a:defRPr sz="1998"/>
            </a:lvl6pPr>
            <a:lvl7pPr>
              <a:defRPr sz="1998"/>
            </a:lvl7pPr>
            <a:lvl8pPr>
              <a:defRPr sz="1998"/>
            </a:lvl8pPr>
            <a:lvl9pPr>
              <a:defRPr sz="199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185" y="3653790"/>
            <a:ext cx="2946106" cy="6769098"/>
          </a:xfrm>
        </p:spPr>
        <p:txBody>
          <a:bodyPr/>
          <a:lstStyle>
            <a:lvl1pPr marL="0" indent="0">
              <a:buNone/>
              <a:defRPr sz="1598"/>
            </a:lvl1pPr>
            <a:lvl2pPr marL="456743" indent="0">
              <a:buNone/>
              <a:defRPr sz="1399"/>
            </a:lvl2pPr>
            <a:lvl3pPr marL="913486" indent="0">
              <a:buNone/>
              <a:defRPr sz="1199"/>
            </a:lvl3pPr>
            <a:lvl4pPr marL="1370228" indent="0">
              <a:buNone/>
              <a:defRPr sz="999"/>
            </a:lvl4pPr>
            <a:lvl5pPr marL="1826971" indent="0">
              <a:buNone/>
              <a:defRPr sz="999"/>
            </a:lvl5pPr>
            <a:lvl6pPr marL="2283714" indent="0">
              <a:buNone/>
              <a:defRPr sz="999"/>
            </a:lvl6pPr>
            <a:lvl7pPr marL="2740457" indent="0">
              <a:buNone/>
              <a:defRPr sz="999"/>
            </a:lvl7pPr>
            <a:lvl8pPr marL="3197200" indent="0">
              <a:buNone/>
              <a:defRPr sz="999"/>
            </a:lvl8pPr>
            <a:lvl9pPr marL="3653942" indent="0">
              <a:buNone/>
              <a:defRPr sz="99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6AF69-868A-4E93-B78D-1DD716A12B8E}"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108493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185" y="811953"/>
            <a:ext cx="2946106" cy="2841837"/>
          </a:xfrm>
        </p:spPr>
        <p:txBody>
          <a:bodyPr anchor="b"/>
          <a:lstStyle>
            <a:lvl1pPr>
              <a:defRPr sz="319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3342" y="1753596"/>
            <a:ext cx="4624328" cy="8655197"/>
          </a:xfrm>
        </p:spPr>
        <p:txBody>
          <a:bodyPr anchor="t"/>
          <a:lstStyle>
            <a:lvl1pPr marL="0" indent="0">
              <a:buNone/>
              <a:defRPr sz="3197"/>
            </a:lvl1pPr>
            <a:lvl2pPr marL="456743" indent="0">
              <a:buNone/>
              <a:defRPr sz="2797"/>
            </a:lvl2pPr>
            <a:lvl3pPr marL="913486" indent="0">
              <a:buNone/>
              <a:defRPr sz="2398"/>
            </a:lvl3pPr>
            <a:lvl4pPr marL="1370228" indent="0">
              <a:buNone/>
              <a:defRPr sz="1998"/>
            </a:lvl4pPr>
            <a:lvl5pPr marL="1826971" indent="0">
              <a:buNone/>
              <a:defRPr sz="1998"/>
            </a:lvl5pPr>
            <a:lvl6pPr marL="2283714" indent="0">
              <a:buNone/>
              <a:defRPr sz="1998"/>
            </a:lvl6pPr>
            <a:lvl7pPr marL="2740457" indent="0">
              <a:buNone/>
              <a:defRPr sz="1998"/>
            </a:lvl7pPr>
            <a:lvl8pPr marL="3197200" indent="0">
              <a:buNone/>
              <a:defRPr sz="1998"/>
            </a:lvl8pPr>
            <a:lvl9pPr marL="3653942" indent="0">
              <a:buNone/>
              <a:defRPr sz="1998"/>
            </a:lvl9pPr>
          </a:lstStyle>
          <a:p>
            <a:r>
              <a:rPr lang="en-US" smtClean="0"/>
              <a:t>Click icon to add picture</a:t>
            </a:r>
            <a:endParaRPr lang="en-US" dirty="0"/>
          </a:p>
        </p:txBody>
      </p:sp>
      <p:sp>
        <p:nvSpPr>
          <p:cNvPr id="4" name="Text Placeholder 3"/>
          <p:cNvSpPr>
            <a:spLocks noGrp="1"/>
          </p:cNvSpPr>
          <p:nvPr>
            <p:ph type="body" sz="half" idx="2"/>
          </p:nvPr>
        </p:nvSpPr>
        <p:spPr>
          <a:xfrm>
            <a:off x="629185" y="3653790"/>
            <a:ext cx="2946106" cy="6769098"/>
          </a:xfrm>
        </p:spPr>
        <p:txBody>
          <a:bodyPr/>
          <a:lstStyle>
            <a:lvl1pPr marL="0" indent="0">
              <a:buNone/>
              <a:defRPr sz="1598"/>
            </a:lvl1pPr>
            <a:lvl2pPr marL="456743" indent="0">
              <a:buNone/>
              <a:defRPr sz="1399"/>
            </a:lvl2pPr>
            <a:lvl3pPr marL="913486" indent="0">
              <a:buNone/>
              <a:defRPr sz="1199"/>
            </a:lvl3pPr>
            <a:lvl4pPr marL="1370228" indent="0">
              <a:buNone/>
              <a:defRPr sz="999"/>
            </a:lvl4pPr>
            <a:lvl5pPr marL="1826971" indent="0">
              <a:buNone/>
              <a:defRPr sz="999"/>
            </a:lvl5pPr>
            <a:lvl6pPr marL="2283714" indent="0">
              <a:buNone/>
              <a:defRPr sz="999"/>
            </a:lvl6pPr>
            <a:lvl7pPr marL="2740457" indent="0">
              <a:buNone/>
              <a:defRPr sz="999"/>
            </a:lvl7pPr>
            <a:lvl8pPr marL="3197200" indent="0">
              <a:buNone/>
              <a:defRPr sz="999"/>
            </a:lvl8pPr>
            <a:lvl9pPr marL="3653942" indent="0">
              <a:buNone/>
              <a:defRPr sz="999"/>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6AF69-868A-4E93-B78D-1DD716A12B8E}" type="datetimeFigureOut">
              <a:rPr lang="en-US" smtClean="0"/>
              <a:t>9/27/2015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1EC8-F4AC-4E68-AC8B-A304A765B621}" type="slidenum">
              <a:rPr lang="en-US" smtClean="0"/>
              <a:t>‹#›</a:t>
            </a:fld>
            <a:endParaRPr lang="en-US"/>
          </a:p>
        </p:txBody>
      </p:sp>
    </p:spTree>
    <p:extLst>
      <p:ext uri="{BB962C8B-B14F-4D97-AF65-F5344CB8AC3E}">
        <p14:creationId xmlns:p14="http://schemas.microsoft.com/office/powerpoint/2010/main" val="290936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7995" y="648437"/>
            <a:ext cx="7878485" cy="23541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7995" y="3242175"/>
            <a:ext cx="7878485" cy="77276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7995" y="11288409"/>
            <a:ext cx="2055257" cy="648435"/>
          </a:xfrm>
          <a:prstGeom prst="rect">
            <a:avLst/>
          </a:prstGeom>
        </p:spPr>
        <p:txBody>
          <a:bodyPr vert="horz" lIns="91440" tIns="45720" rIns="91440" bIns="45720" rtlCol="0" anchor="ctr"/>
          <a:lstStyle>
            <a:lvl1pPr algn="l">
              <a:defRPr sz="1199">
                <a:solidFill>
                  <a:schemeClr val="tx1">
                    <a:tint val="75000"/>
                  </a:schemeClr>
                </a:solidFill>
              </a:defRPr>
            </a:lvl1pPr>
          </a:lstStyle>
          <a:p>
            <a:fld id="{AA36AF69-868A-4E93-B78D-1DD716A12B8E}" type="datetimeFigureOut">
              <a:rPr lang="en-US" smtClean="0"/>
              <a:t>9/27/2015</a:t>
            </a:fld>
            <a:endParaRPr lang="en-US"/>
          </a:p>
        </p:txBody>
      </p:sp>
      <p:sp>
        <p:nvSpPr>
          <p:cNvPr id="5" name="Footer Placeholder 4"/>
          <p:cNvSpPr>
            <a:spLocks noGrp="1"/>
          </p:cNvSpPr>
          <p:nvPr>
            <p:ph type="ftr" sz="quarter" idx="3"/>
          </p:nvPr>
        </p:nvSpPr>
        <p:spPr>
          <a:xfrm>
            <a:off x="3025795" y="11288409"/>
            <a:ext cx="3082885" cy="648435"/>
          </a:xfrm>
          <a:prstGeom prst="rect">
            <a:avLst/>
          </a:prstGeom>
        </p:spPr>
        <p:txBody>
          <a:bodyPr vert="horz" lIns="91440" tIns="45720" rIns="91440" bIns="45720" rtlCol="0" anchor="ctr"/>
          <a:lstStyle>
            <a:lvl1pPr algn="ctr">
              <a:defRPr sz="119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1223" y="11288409"/>
            <a:ext cx="2055257" cy="648435"/>
          </a:xfrm>
          <a:prstGeom prst="rect">
            <a:avLst/>
          </a:prstGeom>
        </p:spPr>
        <p:txBody>
          <a:bodyPr vert="horz" lIns="91440" tIns="45720" rIns="91440" bIns="45720" rtlCol="0" anchor="ctr"/>
          <a:lstStyle>
            <a:lvl1pPr algn="r">
              <a:defRPr sz="1199">
                <a:solidFill>
                  <a:schemeClr val="tx1">
                    <a:tint val="75000"/>
                  </a:schemeClr>
                </a:solidFill>
              </a:defRPr>
            </a:lvl1pPr>
          </a:lstStyle>
          <a:p>
            <a:fld id="{569A1EC8-F4AC-4E68-AC8B-A304A765B621}" type="slidenum">
              <a:rPr lang="en-US" smtClean="0"/>
              <a:t>‹#›</a:t>
            </a:fld>
            <a:endParaRPr lang="en-US"/>
          </a:p>
        </p:txBody>
      </p:sp>
    </p:spTree>
    <p:extLst>
      <p:ext uri="{BB962C8B-B14F-4D97-AF65-F5344CB8AC3E}">
        <p14:creationId xmlns:p14="http://schemas.microsoft.com/office/powerpoint/2010/main" val="2275027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3486" rtl="0" eaLnBrk="1" latinLnBrk="0" hangingPunct="1">
        <a:lnSpc>
          <a:spcPct val="90000"/>
        </a:lnSpc>
        <a:spcBef>
          <a:spcPct val="0"/>
        </a:spcBef>
        <a:buNone/>
        <a:defRPr sz="4396" kern="1200">
          <a:solidFill>
            <a:schemeClr val="tx1"/>
          </a:solidFill>
          <a:latin typeface="+mj-lt"/>
          <a:ea typeface="+mj-ea"/>
          <a:cs typeface="+mj-cs"/>
        </a:defRPr>
      </a:lvl1pPr>
    </p:titleStyle>
    <p:bodyStyle>
      <a:lvl1pPr marL="228371" indent="-228371" algn="l" defTabSz="913486" rtl="0" eaLnBrk="1" latinLnBrk="0" hangingPunct="1">
        <a:lnSpc>
          <a:spcPct val="90000"/>
        </a:lnSpc>
        <a:spcBef>
          <a:spcPts val="999"/>
        </a:spcBef>
        <a:buFont typeface="Arial" panose="020B0604020202020204" pitchFamily="34" charset="0"/>
        <a:buChar char="•"/>
        <a:defRPr sz="2797" kern="1200">
          <a:solidFill>
            <a:schemeClr val="tx1"/>
          </a:solidFill>
          <a:latin typeface="+mn-lt"/>
          <a:ea typeface="+mn-ea"/>
          <a:cs typeface="+mn-cs"/>
        </a:defRPr>
      </a:lvl1pPr>
      <a:lvl2pPr marL="685114" indent="-228371" algn="l" defTabSz="913486" rtl="0" eaLnBrk="1" latinLnBrk="0" hangingPunct="1">
        <a:lnSpc>
          <a:spcPct val="90000"/>
        </a:lnSpc>
        <a:spcBef>
          <a:spcPts val="500"/>
        </a:spcBef>
        <a:buFont typeface="Arial" panose="020B0604020202020204" pitchFamily="34" charset="0"/>
        <a:buChar char="•"/>
        <a:defRPr sz="2398" kern="1200">
          <a:solidFill>
            <a:schemeClr val="tx1"/>
          </a:solidFill>
          <a:latin typeface="+mn-lt"/>
          <a:ea typeface="+mn-ea"/>
          <a:cs typeface="+mn-cs"/>
        </a:defRPr>
      </a:lvl2pPr>
      <a:lvl3pPr marL="1141857" indent="-228371" algn="l" defTabSz="913486" rtl="0" eaLnBrk="1" latinLnBrk="0" hangingPunct="1">
        <a:lnSpc>
          <a:spcPct val="90000"/>
        </a:lnSpc>
        <a:spcBef>
          <a:spcPts val="500"/>
        </a:spcBef>
        <a:buFont typeface="Arial" panose="020B0604020202020204" pitchFamily="34" charset="0"/>
        <a:buChar char="•"/>
        <a:defRPr sz="1998" kern="1200">
          <a:solidFill>
            <a:schemeClr val="tx1"/>
          </a:solidFill>
          <a:latin typeface="+mn-lt"/>
          <a:ea typeface="+mn-ea"/>
          <a:cs typeface="+mn-cs"/>
        </a:defRPr>
      </a:lvl3pPr>
      <a:lvl4pPr marL="1598600"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4pPr>
      <a:lvl5pPr marL="2055343"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5pPr>
      <a:lvl6pPr marL="2512085"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6pPr>
      <a:lvl7pPr marL="2968828"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7pPr>
      <a:lvl8pPr marL="3425571"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8pPr>
      <a:lvl9pPr marL="3882314" indent="-228371" algn="l" defTabSz="913486" rtl="0" eaLnBrk="1" latinLnBrk="0" hangingPunct="1">
        <a:lnSpc>
          <a:spcPct val="90000"/>
        </a:lnSpc>
        <a:spcBef>
          <a:spcPts val="500"/>
        </a:spcBef>
        <a:buFont typeface="Arial" panose="020B0604020202020204" pitchFamily="34" charset="0"/>
        <a:buChar char="•"/>
        <a:defRPr sz="1798" kern="1200">
          <a:solidFill>
            <a:schemeClr val="tx1"/>
          </a:solidFill>
          <a:latin typeface="+mn-lt"/>
          <a:ea typeface="+mn-ea"/>
          <a:cs typeface="+mn-cs"/>
        </a:defRPr>
      </a:lvl9pPr>
    </p:bodyStyle>
    <p:otherStyle>
      <a:defPPr>
        <a:defRPr lang="en-US"/>
      </a:defPPr>
      <a:lvl1pPr marL="0" algn="l" defTabSz="913486" rtl="0" eaLnBrk="1" latinLnBrk="0" hangingPunct="1">
        <a:defRPr sz="1798" kern="1200">
          <a:solidFill>
            <a:schemeClr val="tx1"/>
          </a:solidFill>
          <a:latin typeface="+mn-lt"/>
          <a:ea typeface="+mn-ea"/>
          <a:cs typeface="+mn-cs"/>
        </a:defRPr>
      </a:lvl1pPr>
      <a:lvl2pPr marL="456743" algn="l" defTabSz="913486" rtl="0" eaLnBrk="1" latinLnBrk="0" hangingPunct="1">
        <a:defRPr sz="1798" kern="1200">
          <a:solidFill>
            <a:schemeClr val="tx1"/>
          </a:solidFill>
          <a:latin typeface="+mn-lt"/>
          <a:ea typeface="+mn-ea"/>
          <a:cs typeface="+mn-cs"/>
        </a:defRPr>
      </a:lvl2pPr>
      <a:lvl3pPr marL="913486" algn="l" defTabSz="913486" rtl="0" eaLnBrk="1" latinLnBrk="0" hangingPunct="1">
        <a:defRPr sz="1798" kern="1200">
          <a:solidFill>
            <a:schemeClr val="tx1"/>
          </a:solidFill>
          <a:latin typeface="+mn-lt"/>
          <a:ea typeface="+mn-ea"/>
          <a:cs typeface="+mn-cs"/>
        </a:defRPr>
      </a:lvl3pPr>
      <a:lvl4pPr marL="1370228" algn="l" defTabSz="913486" rtl="0" eaLnBrk="1" latinLnBrk="0" hangingPunct="1">
        <a:defRPr sz="1798" kern="1200">
          <a:solidFill>
            <a:schemeClr val="tx1"/>
          </a:solidFill>
          <a:latin typeface="+mn-lt"/>
          <a:ea typeface="+mn-ea"/>
          <a:cs typeface="+mn-cs"/>
        </a:defRPr>
      </a:lvl4pPr>
      <a:lvl5pPr marL="1826971" algn="l" defTabSz="913486" rtl="0" eaLnBrk="1" latinLnBrk="0" hangingPunct="1">
        <a:defRPr sz="1798" kern="1200">
          <a:solidFill>
            <a:schemeClr val="tx1"/>
          </a:solidFill>
          <a:latin typeface="+mn-lt"/>
          <a:ea typeface="+mn-ea"/>
          <a:cs typeface="+mn-cs"/>
        </a:defRPr>
      </a:lvl5pPr>
      <a:lvl6pPr marL="2283714" algn="l" defTabSz="913486" rtl="0" eaLnBrk="1" latinLnBrk="0" hangingPunct="1">
        <a:defRPr sz="1798" kern="1200">
          <a:solidFill>
            <a:schemeClr val="tx1"/>
          </a:solidFill>
          <a:latin typeface="+mn-lt"/>
          <a:ea typeface="+mn-ea"/>
          <a:cs typeface="+mn-cs"/>
        </a:defRPr>
      </a:lvl6pPr>
      <a:lvl7pPr marL="2740457" algn="l" defTabSz="913486" rtl="0" eaLnBrk="1" latinLnBrk="0" hangingPunct="1">
        <a:defRPr sz="1798" kern="1200">
          <a:solidFill>
            <a:schemeClr val="tx1"/>
          </a:solidFill>
          <a:latin typeface="+mn-lt"/>
          <a:ea typeface="+mn-ea"/>
          <a:cs typeface="+mn-cs"/>
        </a:defRPr>
      </a:lvl7pPr>
      <a:lvl8pPr marL="3197200" algn="l" defTabSz="913486" rtl="0" eaLnBrk="1" latinLnBrk="0" hangingPunct="1">
        <a:defRPr sz="1798" kern="1200">
          <a:solidFill>
            <a:schemeClr val="tx1"/>
          </a:solidFill>
          <a:latin typeface="+mn-lt"/>
          <a:ea typeface="+mn-ea"/>
          <a:cs typeface="+mn-cs"/>
        </a:defRPr>
      </a:lvl8pPr>
      <a:lvl9pPr marL="3653942" algn="l" defTabSz="913486" rtl="0" eaLnBrk="1" latinLnBrk="0" hangingPunct="1">
        <a:defRPr sz="17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1012964" y="881743"/>
            <a:ext cx="7165945" cy="10335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12964" y="895842"/>
            <a:ext cx="7108548" cy="1404102"/>
          </a:xfrm>
          <a:prstGeom prst="rect">
            <a:avLst/>
          </a:prstGeom>
          <a:noFill/>
        </p:spPr>
        <p:txBody>
          <a:bodyPr wrap="none" rtlCol="0">
            <a:spAutoFit/>
          </a:bodyPr>
          <a:lstStyle/>
          <a:p>
            <a:pPr algn="ctr"/>
            <a:r>
              <a:rPr lang="en-US" sz="4262" b="1" dirty="0"/>
              <a:t>Scientific Principals</a:t>
            </a:r>
          </a:p>
          <a:p>
            <a:pPr algn="ctr"/>
            <a:r>
              <a:rPr lang="en-US" sz="4262" b="1" dirty="0"/>
              <a:t>“What’s Going On Inside Me?”</a:t>
            </a:r>
          </a:p>
        </p:txBody>
      </p:sp>
      <p:sp>
        <p:nvSpPr>
          <p:cNvPr id="5" name="TextBox 4"/>
          <p:cNvSpPr txBox="1"/>
          <p:nvPr/>
        </p:nvSpPr>
        <p:spPr>
          <a:xfrm>
            <a:off x="1012964" y="2507100"/>
            <a:ext cx="7165945" cy="8710077"/>
          </a:xfrm>
          <a:prstGeom prst="rect">
            <a:avLst/>
          </a:prstGeom>
          <a:noFill/>
        </p:spPr>
        <p:txBody>
          <a:bodyPr wrap="square" rtlCol="0">
            <a:spAutoFit/>
          </a:bodyPr>
          <a:lstStyle/>
          <a:p>
            <a:pPr marL="456709" indent="-456709">
              <a:buFont typeface="+mj-lt"/>
              <a:buAutoNum type="arabicPeriod"/>
            </a:pPr>
            <a:r>
              <a:rPr lang="en-US" sz="2000" dirty="0"/>
              <a:t>All living things share certain characteristics:  growth, reproduction, metabolism and response to stimuli.</a:t>
            </a:r>
          </a:p>
          <a:p>
            <a:pPr marL="456709" indent="-456709">
              <a:buFont typeface="+mj-lt"/>
              <a:buAutoNum type="arabicPeriod"/>
            </a:pPr>
            <a:endParaRPr lang="en-US" sz="2000" dirty="0"/>
          </a:p>
          <a:p>
            <a:pPr marL="456709" indent="-456709">
              <a:buFont typeface="+mj-lt"/>
              <a:buAutoNum type="arabicPeriod"/>
            </a:pPr>
            <a:r>
              <a:rPr lang="en-US" sz="2000" dirty="0"/>
              <a:t>All living things are made of cells;  come are single cells and others are multicellular containing trillions of cells.</a:t>
            </a:r>
          </a:p>
          <a:p>
            <a:pPr marL="456709" indent="-456709">
              <a:buFont typeface="+mj-lt"/>
              <a:buAutoNum type="arabicPeriod"/>
            </a:pPr>
            <a:endParaRPr lang="en-US" sz="2000" dirty="0"/>
          </a:p>
          <a:p>
            <a:pPr marL="456709" indent="-456709">
              <a:buFont typeface="+mj-lt"/>
              <a:buAutoNum type="arabicPeriod"/>
            </a:pPr>
            <a:r>
              <a:rPr lang="en-US" sz="2000" dirty="0"/>
              <a:t>In multicellular organisms, cells organize into tissue, organs and systems that perform specific functions.</a:t>
            </a:r>
          </a:p>
          <a:p>
            <a:pPr marL="456709" indent="-456709">
              <a:buFont typeface="+mj-lt"/>
              <a:buAutoNum type="arabicPeriod"/>
            </a:pPr>
            <a:endParaRPr lang="en-US" sz="2000" dirty="0"/>
          </a:p>
          <a:p>
            <a:pPr marL="456709" indent="-456709">
              <a:buFont typeface="+mj-lt"/>
              <a:buAutoNum type="arabicPeriod"/>
            </a:pPr>
            <a:r>
              <a:rPr lang="en-US" sz="2000" dirty="0"/>
              <a:t>For the body to use food for energy and building materials, it must be broken down into molecules and transported to the cells. </a:t>
            </a:r>
          </a:p>
          <a:p>
            <a:pPr marL="456709" indent="-456709">
              <a:buFont typeface="+mj-lt"/>
              <a:buAutoNum type="arabicPeriod"/>
            </a:pPr>
            <a:endParaRPr lang="en-US" sz="2000" dirty="0"/>
          </a:p>
          <a:p>
            <a:pPr marL="456709" indent="-456709">
              <a:buFont typeface="+mj-lt"/>
              <a:buAutoNum type="arabicPeriod"/>
            </a:pPr>
            <a:r>
              <a:rPr lang="en-US" sz="2000" dirty="0"/>
              <a:t>In cells, there is a chemical reaction involving glucose and oxygen that releases energy.</a:t>
            </a:r>
          </a:p>
          <a:p>
            <a:pPr marL="456709" indent="-456709">
              <a:buFont typeface="+mj-lt"/>
              <a:buAutoNum type="arabicPeriod"/>
            </a:pPr>
            <a:endParaRPr lang="en-US" sz="2000" dirty="0"/>
          </a:p>
          <a:p>
            <a:pPr marL="456709" indent="-456709">
              <a:buFont typeface="+mj-lt"/>
              <a:buAutoNum type="arabicPeriod"/>
            </a:pPr>
            <a:r>
              <a:rPr lang="en-US" sz="2000" dirty="0"/>
              <a:t>Cells use food for building materials and energy.</a:t>
            </a:r>
          </a:p>
          <a:p>
            <a:pPr marL="456709" indent="-456709">
              <a:buFont typeface="+mj-lt"/>
              <a:buAutoNum type="arabicPeriod"/>
            </a:pPr>
            <a:endParaRPr lang="en-US" sz="2000" dirty="0"/>
          </a:p>
          <a:p>
            <a:pPr marL="456709" indent="-456709">
              <a:buFont typeface="+mj-lt"/>
              <a:buAutoNum type="arabicPeriod"/>
            </a:pPr>
            <a:r>
              <a:rPr lang="en-US" sz="2000" dirty="0"/>
              <a:t>Body systems provide cells with basic need such as food, oxygen, and waste removal.</a:t>
            </a:r>
          </a:p>
          <a:p>
            <a:pPr marL="456709" indent="-456709">
              <a:buFont typeface="+mj-lt"/>
              <a:buAutoNum type="arabicPeriod"/>
            </a:pPr>
            <a:endParaRPr lang="en-US" sz="2000" dirty="0"/>
          </a:p>
          <a:p>
            <a:pPr marL="456709" indent="-456709">
              <a:buFont typeface="+mj-lt"/>
              <a:buAutoNum type="arabicPeriod"/>
            </a:pPr>
            <a:r>
              <a:rPr lang="en-US" sz="2000" dirty="0"/>
              <a:t>The human body is a system</a:t>
            </a:r>
          </a:p>
          <a:p>
            <a:pPr marL="456709" indent="-456709">
              <a:buFont typeface="+mj-lt"/>
              <a:buAutoNum type="arabicPeriod"/>
            </a:pPr>
            <a:endParaRPr lang="en-US" sz="2000" dirty="0"/>
          </a:p>
          <a:p>
            <a:pPr marL="456709" indent="-456709">
              <a:buFont typeface="+mj-lt"/>
              <a:buAutoNum type="arabicPeriod"/>
            </a:pPr>
            <a:r>
              <a:rPr lang="en-US" sz="2000" dirty="0"/>
              <a:t>Cells carry out functions like growing, reproducing, getting energy from flood, and responding to stimuli.  Cells are living things.</a:t>
            </a:r>
          </a:p>
          <a:p>
            <a:pPr marL="456709" indent="-456709">
              <a:buFont typeface="+mj-lt"/>
              <a:buAutoNum type="arabicPeriod"/>
            </a:pPr>
            <a:endParaRPr lang="en-US" sz="2000" dirty="0"/>
          </a:p>
          <a:p>
            <a:pPr marL="456709" indent="-456709">
              <a:buFont typeface="+mj-lt"/>
              <a:buAutoNum type="arabicPeriod"/>
            </a:pPr>
            <a:r>
              <a:rPr lang="en-US" sz="2000" dirty="0"/>
              <a:t>The nervous system coordinates all other body system.</a:t>
            </a:r>
          </a:p>
        </p:txBody>
      </p:sp>
    </p:spTree>
    <p:extLst>
      <p:ext uri="{BB962C8B-B14F-4D97-AF65-F5344CB8AC3E}">
        <p14:creationId xmlns:p14="http://schemas.microsoft.com/office/powerpoint/2010/main" val="296288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1012964" y="881743"/>
            <a:ext cx="7165945" cy="10335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51399" y="895842"/>
            <a:ext cx="6631687" cy="1179105"/>
          </a:xfrm>
          <a:prstGeom prst="rect">
            <a:avLst/>
          </a:prstGeom>
          <a:noFill/>
        </p:spPr>
        <p:txBody>
          <a:bodyPr wrap="none" rtlCol="0">
            <a:spAutoFit/>
          </a:bodyPr>
          <a:lstStyle/>
          <a:p>
            <a:pPr algn="ctr"/>
            <a:r>
              <a:rPr lang="en-US" sz="4262" b="1" dirty="0"/>
              <a:t>Scientific Principals</a:t>
            </a:r>
          </a:p>
          <a:p>
            <a:pPr algn="ctr"/>
            <a:r>
              <a:rPr lang="en-US" sz="2800" b="1" dirty="0" smtClean="0"/>
              <a:t>“How Can I Smell Things From A Distance?”</a:t>
            </a:r>
            <a:endParaRPr lang="en-US" sz="2800" b="1" dirty="0"/>
          </a:p>
        </p:txBody>
      </p:sp>
      <p:sp>
        <p:nvSpPr>
          <p:cNvPr id="5" name="TextBox 4"/>
          <p:cNvSpPr txBox="1"/>
          <p:nvPr/>
        </p:nvSpPr>
        <p:spPr>
          <a:xfrm>
            <a:off x="1012964" y="2089046"/>
            <a:ext cx="7165945" cy="9325630"/>
          </a:xfrm>
          <a:prstGeom prst="rect">
            <a:avLst/>
          </a:prstGeom>
          <a:noFill/>
        </p:spPr>
        <p:txBody>
          <a:bodyPr wrap="square" rtlCol="0">
            <a:spAutoFit/>
          </a:bodyPr>
          <a:lstStyle/>
          <a:p>
            <a:pPr marL="456709" indent="-456709">
              <a:buFont typeface="+mj-lt"/>
              <a:buAutoNum type="arabicPeriod"/>
            </a:pPr>
            <a:r>
              <a:rPr lang="en-US" sz="2000" dirty="0" smtClean="0"/>
              <a:t>Air has mass and volume.</a:t>
            </a:r>
            <a:endParaRPr lang="en-US" sz="2000" dirty="0"/>
          </a:p>
          <a:p>
            <a:pPr marL="456709" indent="-456709">
              <a:buFont typeface="+mj-lt"/>
              <a:buAutoNum type="arabicPeriod"/>
            </a:pPr>
            <a:endParaRPr lang="en-US" sz="2000" dirty="0"/>
          </a:p>
          <a:p>
            <a:pPr marL="456709" indent="-456709">
              <a:buFont typeface="+mj-lt"/>
              <a:buAutoNum type="arabicPeriod"/>
            </a:pPr>
            <a:r>
              <a:rPr lang="en-US" sz="2000" dirty="0" smtClean="0"/>
              <a:t>Matter is anything that has mass and volume.</a:t>
            </a:r>
            <a:endParaRPr lang="en-US" sz="2000" dirty="0"/>
          </a:p>
          <a:p>
            <a:pPr marL="456709" indent="-456709">
              <a:buFont typeface="+mj-lt"/>
              <a:buAutoNum type="arabicPeriod"/>
            </a:pPr>
            <a:endParaRPr lang="en-US" sz="2000" dirty="0"/>
          </a:p>
          <a:p>
            <a:pPr marL="456709" indent="-456709">
              <a:buFont typeface="+mj-lt"/>
              <a:buAutoNum type="arabicPeriod"/>
            </a:pPr>
            <a:r>
              <a:rPr lang="en-US" sz="2000" dirty="0" smtClean="0"/>
              <a:t>Matter can exist in three states (or phases): solid, liquid &amp; gas.</a:t>
            </a:r>
            <a:endParaRPr lang="en-US" sz="2000" dirty="0"/>
          </a:p>
          <a:p>
            <a:pPr marL="456709" indent="-456709">
              <a:buFont typeface="+mj-lt"/>
              <a:buAutoNum type="arabicPeriod"/>
            </a:pPr>
            <a:endParaRPr lang="en-US" sz="2000" dirty="0"/>
          </a:p>
          <a:p>
            <a:pPr marL="456709" indent="-456709">
              <a:buFont typeface="+mj-lt"/>
              <a:buAutoNum type="arabicPeriod"/>
            </a:pPr>
            <a:r>
              <a:rPr lang="en-US" sz="2000" dirty="0" smtClean="0"/>
              <a:t>The state (or phase) of matter can be changed by temperature.</a:t>
            </a:r>
            <a:endParaRPr lang="en-US" sz="2000" dirty="0"/>
          </a:p>
          <a:p>
            <a:pPr marL="456709" indent="-456709">
              <a:buFont typeface="+mj-lt"/>
              <a:buAutoNum type="arabicPeriod"/>
            </a:pPr>
            <a:endParaRPr lang="en-US" sz="2000" dirty="0"/>
          </a:p>
          <a:p>
            <a:pPr marL="456709" indent="-456709">
              <a:buFont typeface="+mj-lt"/>
              <a:buAutoNum type="arabicPeriod"/>
            </a:pPr>
            <a:r>
              <a:rPr lang="en-US" sz="2000" dirty="0" smtClean="0"/>
              <a:t>Gas does not have a definite shape or volume and can be added and removed.</a:t>
            </a:r>
            <a:endParaRPr lang="en-US" sz="2000" dirty="0"/>
          </a:p>
          <a:p>
            <a:pPr marL="456709" indent="-456709">
              <a:buFont typeface="+mj-lt"/>
              <a:buAutoNum type="arabicPeriod"/>
            </a:pPr>
            <a:endParaRPr lang="en-US" sz="2000" dirty="0"/>
          </a:p>
          <a:p>
            <a:pPr marL="456709" indent="-456709">
              <a:buFont typeface="+mj-lt"/>
              <a:buAutoNum type="arabicPeriod"/>
            </a:pPr>
            <a:r>
              <a:rPr lang="en-US" sz="2000" dirty="0" smtClean="0"/>
              <a:t>Gas can be compressed and expanded.</a:t>
            </a:r>
            <a:endParaRPr lang="en-US" sz="2000" dirty="0"/>
          </a:p>
          <a:p>
            <a:pPr marL="456709" indent="-456709">
              <a:buFont typeface="+mj-lt"/>
              <a:buAutoNum type="arabicPeriod"/>
            </a:pPr>
            <a:endParaRPr lang="en-US" sz="2000" dirty="0"/>
          </a:p>
          <a:p>
            <a:pPr marL="456709" indent="-456709">
              <a:buFont typeface="+mj-lt"/>
              <a:buAutoNum type="arabicPeriod"/>
            </a:pPr>
            <a:r>
              <a:rPr lang="en-US" sz="2000" dirty="0" smtClean="0"/>
              <a:t>Gas is made of particles and empty spaces are in between each particle of air.  All matter is made of particles. </a:t>
            </a:r>
            <a:endParaRPr lang="en-US" sz="2000" dirty="0"/>
          </a:p>
          <a:p>
            <a:pPr marL="456709" indent="-456709">
              <a:buFont typeface="+mj-lt"/>
              <a:buAutoNum type="arabicPeriod"/>
            </a:pPr>
            <a:endParaRPr lang="en-US" sz="2000" dirty="0"/>
          </a:p>
          <a:p>
            <a:pPr marL="456709" indent="-456709">
              <a:buFont typeface="+mj-lt"/>
              <a:buAutoNum type="arabicPeriod"/>
            </a:pPr>
            <a:r>
              <a:rPr lang="en-US" sz="2000" dirty="0" smtClean="0"/>
              <a:t>Particles in a gaseous stage ban move.</a:t>
            </a:r>
            <a:endParaRPr lang="en-US" sz="2000" dirty="0"/>
          </a:p>
          <a:p>
            <a:pPr marL="456709" indent="-456709">
              <a:buFont typeface="+mj-lt"/>
              <a:buAutoNum type="arabicPeriod"/>
            </a:pPr>
            <a:endParaRPr lang="en-US" sz="2000" dirty="0"/>
          </a:p>
          <a:p>
            <a:pPr marL="456709" indent="-456709">
              <a:buFont typeface="+mj-lt"/>
              <a:buAutoNum type="arabicPeriod"/>
            </a:pPr>
            <a:r>
              <a:rPr lang="en-US" sz="2000" dirty="0" smtClean="0"/>
              <a:t>Different arrangement of atoms into molecules result in different properties.</a:t>
            </a:r>
            <a:endParaRPr lang="en-US" sz="2000" dirty="0"/>
          </a:p>
          <a:p>
            <a:pPr marL="456709" indent="-456709">
              <a:buFont typeface="+mj-lt"/>
              <a:buAutoNum type="arabicPeriod"/>
            </a:pPr>
            <a:endParaRPr lang="en-US" sz="2000" dirty="0"/>
          </a:p>
          <a:p>
            <a:pPr marL="456709" indent="-456709">
              <a:buFont typeface="+mj-lt"/>
              <a:buAutoNum type="arabicPeriod"/>
            </a:pPr>
            <a:r>
              <a:rPr lang="en-US" sz="2000" dirty="0" smtClean="0"/>
              <a:t>Elements have different properties because they are made up of different types of atoms.  </a:t>
            </a:r>
          </a:p>
          <a:p>
            <a:pPr marL="456709" indent="-456709">
              <a:buFont typeface="+mj-lt"/>
              <a:buAutoNum type="arabicPeriod"/>
            </a:pPr>
            <a:endParaRPr lang="en-US" sz="2000" dirty="0" smtClean="0"/>
          </a:p>
          <a:p>
            <a:pPr marL="456709" indent="-456709">
              <a:buFont typeface="+mj-lt"/>
              <a:buAutoNum type="arabicPeriod"/>
            </a:pPr>
            <a:r>
              <a:rPr lang="en-US" sz="2000" dirty="0" smtClean="0"/>
              <a:t>Molecules can be made of the same type of atoms or different types of atoms.  Air is a mixture of different molecules.  </a:t>
            </a:r>
          </a:p>
          <a:p>
            <a:pPr marL="456709" indent="-456709">
              <a:buFont typeface="+mj-lt"/>
              <a:buAutoNum type="arabicPeriod"/>
            </a:pPr>
            <a:endParaRPr lang="en-US" sz="2000" dirty="0" smtClean="0"/>
          </a:p>
          <a:p>
            <a:pPr marL="456709" indent="-456709">
              <a:buFont typeface="+mj-lt"/>
              <a:buAutoNum type="arabicPeriod"/>
            </a:pPr>
            <a:r>
              <a:rPr lang="en-US" sz="2000" dirty="0" smtClean="0"/>
              <a:t>Different arrangement of atoms into molecules results in different properties.  </a:t>
            </a:r>
            <a:endParaRPr lang="en-US" sz="2000" dirty="0"/>
          </a:p>
        </p:txBody>
      </p:sp>
    </p:spTree>
    <p:extLst>
      <p:ext uri="{BB962C8B-B14F-4D97-AF65-F5344CB8AC3E}">
        <p14:creationId xmlns:p14="http://schemas.microsoft.com/office/powerpoint/2010/main" val="3685322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1012964" y="495300"/>
            <a:ext cx="7165945" cy="1104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12964" y="587543"/>
            <a:ext cx="7165945" cy="10864513"/>
          </a:xfrm>
          <a:prstGeom prst="rect">
            <a:avLst/>
          </a:prstGeom>
          <a:noFill/>
        </p:spPr>
        <p:txBody>
          <a:bodyPr wrap="square" rtlCol="0">
            <a:spAutoFit/>
          </a:bodyPr>
          <a:lstStyle/>
          <a:p>
            <a:pPr marL="457200" indent="-457200">
              <a:buFont typeface="+mj-lt"/>
              <a:buAutoNum type="arabicPeriod" startAt="13"/>
            </a:pPr>
            <a:r>
              <a:rPr lang="en-US" sz="2000" dirty="0" smtClean="0"/>
              <a:t>The higher the temperature the faster the molecules results in different properties. </a:t>
            </a:r>
            <a:endParaRPr lang="en-US" sz="2000" dirty="0"/>
          </a:p>
          <a:p>
            <a:pPr marL="456709" indent="-456709">
              <a:buFont typeface="+mj-lt"/>
              <a:buAutoNum type="arabicPeriod" startAt="13"/>
            </a:pPr>
            <a:endParaRPr lang="en-US" sz="2000" dirty="0"/>
          </a:p>
          <a:p>
            <a:pPr marL="456709" indent="-456709">
              <a:buFont typeface="+mj-lt"/>
              <a:buAutoNum type="arabicPeriod" startAt="13"/>
            </a:pPr>
            <a:r>
              <a:rPr lang="en-US" sz="2000" dirty="0" smtClean="0"/>
              <a:t>Temperature is a measurement of the average speed of molecules. </a:t>
            </a:r>
            <a:endParaRPr lang="en-US" sz="2000" dirty="0"/>
          </a:p>
          <a:p>
            <a:pPr marL="456709" indent="-456709">
              <a:buFont typeface="+mj-lt"/>
              <a:buAutoNum type="arabicPeriod" startAt="13"/>
            </a:pPr>
            <a:endParaRPr lang="en-US" sz="2000" dirty="0"/>
          </a:p>
          <a:p>
            <a:pPr marL="456709" indent="-456709">
              <a:buFont typeface="+mj-lt"/>
              <a:buAutoNum type="arabicPeriod" startAt="13"/>
            </a:pPr>
            <a:r>
              <a:rPr lang="en-US" sz="2000" dirty="0" smtClean="0"/>
              <a:t>As temperature increases, the volume of gas increase.  As temperature decreases, the volume of gas decreases..</a:t>
            </a:r>
            <a:endParaRPr lang="en-US" sz="2000" dirty="0"/>
          </a:p>
          <a:p>
            <a:pPr marL="456709" indent="-456709">
              <a:buFont typeface="+mj-lt"/>
              <a:buAutoNum type="arabicPeriod" startAt="13"/>
            </a:pPr>
            <a:endParaRPr lang="en-US" sz="2000" dirty="0"/>
          </a:p>
          <a:p>
            <a:pPr marL="456709" indent="-456709">
              <a:buFont typeface="+mj-lt"/>
              <a:buAutoNum type="arabicPeriod" startAt="13"/>
            </a:pPr>
            <a:r>
              <a:rPr lang="en-US" sz="2000" dirty="0" smtClean="0"/>
              <a:t>Evaporation occurs when molecules at the surface of a liquid gain enough energy to enter the gaseous state.</a:t>
            </a:r>
            <a:endParaRPr lang="en-US" sz="2000" dirty="0"/>
          </a:p>
          <a:p>
            <a:pPr marL="456709" indent="-456709">
              <a:buFont typeface="+mj-lt"/>
              <a:buAutoNum type="arabicPeriod" startAt="13"/>
            </a:pPr>
            <a:endParaRPr lang="en-US" sz="2000" dirty="0"/>
          </a:p>
          <a:p>
            <a:pPr marL="456709" indent="-456709">
              <a:buFont typeface="+mj-lt"/>
              <a:buAutoNum type="arabicPeriod" startAt="13"/>
            </a:pPr>
            <a:r>
              <a:rPr lang="en-US" sz="2000" dirty="0" smtClean="0"/>
              <a:t>Doling occurs at the temperature in which molecules throughout the liquid change to the gaseous state,  The boiling point is the temperature at which the change of state from liquid to gas occurs.  </a:t>
            </a:r>
            <a:endParaRPr lang="en-US" sz="2000" dirty="0"/>
          </a:p>
          <a:p>
            <a:pPr marL="456709" indent="-456709">
              <a:buFont typeface="+mj-lt"/>
              <a:buAutoNum type="arabicPeriod" startAt="13"/>
            </a:pPr>
            <a:endParaRPr lang="en-US" sz="2000" dirty="0"/>
          </a:p>
          <a:p>
            <a:pPr marL="456709" indent="-456709">
              <a:buFont typeface="+mj-lt"/>
              <a:buAutoNum type="arabicPeriod" startAt="13"/>
            </a:pPr>
            <a:r>
              <a:rPr lang="en-US" sz="2000" dirty="0" smtClean="0"/>
              <a:t>Condensation occurs when water vapor in the air slows down sufficiently to become a liquid.</a:t>
            </a:r>
            <a:endParaRPr lang="en-US" sz="2000" dirty="0"/>
          </a:p>
          <a:p>
            <a:pPr marL="456709" indent="-456709">
              <a:buFont typeface="+mj-lt"/>
              <a:buAutoNum type="arabicPeriod" startAt="13"/>
            </a:pPr>
            <a:endParaRPr lang="en-US" sz="2000" dirty="0"/>
          </a:p>
          <a:p>
            <a:pPr marL="456709" indent="-456709">
              <a:buFont typeface="+mj-lt"/>
              <a:buAutoNum type="arabicPeriod" startAt="13"/>
            </a:pPr>
            <a:r>
              <a:rPr lang="en-US" sz="2000" dirty="0" smtClean="0"/>
              <a:t>When a substance is heated, the molecules that make up that liquid move faster.  The faster movement of the molecules results in higher temperatures.  </a:t>
            </a:r>
            <a:endParaRPr lang="en-US" sz="2000" dirty="0"/>
          </a:p>
          <a:p>
            <a:pPr marL="456709" indent="-456709">
              <a:buFont typeface="+mj-lt"/>
              <a:buAutoNum type="arabicPeriod" startAt="13"/>
            </a:pPr>
            <a:endParaRPr lang="en-US" sz="2000" dirty="0"/>
          </a:p>
          <a:p>
            <a:pPr marL="456709" indent="-456709">
              <a:buFont typeface="+mj-lt"/>
              <a:buAutoNum type="arabicPeriod" startAt="13"/>
            </a:pPr>
            <a:r>
              <a:rPr lang="en-US" sz="2000" dirty="0" smtClean="0"/>
              <a:t>In a solid, molecules stay in place and can only vibrate.</a:t>
            </a:r>
            <a:endParaRPr lang="en-US" sz="2000" dirty="0"/>
          </a:p>
          <a:p>
            <a:pPr marL="456709" indent="-456709">
              <a:buFont typeface="+mj-lt"/>
              <a:buAutoNum type="arabicPeriod" startAt="13"/>
            </a:pPr>
            <a:endParaRPr lang="en-US" sz="2000" dirty="0"/>
          </a:p>
          <a:p>
            <a:pPr marL="456709" indent="-456709">
              <a:buFont typeface="+mj-lt"/>
              <a:buAutoNum type="arabicPeriod" startAt="13"/>
            </a:pPr>
            <a:r>
              <a:rPr lang="en-US" sz="2000" dirty="0" smtClean="0"/>
              <a:t>Melting is when a substance changes form a solid state into a liquid state.  The opposite process is called freezing.  </a:t>
            </a:r>
            <a:endParaRPr lang="en-US" sz="2000" dirty="0"/>
          </a:p>
          <a:p>
            <a:pPr marL="456709" indent="-456709">
              <a:buFont typeface="+mj-lt"/>
              <a:buAutoNum type="arabicPeriod" startAt="13"/>
            </a:pPr>
            <a:endParaRPr lang="en-US" sz="2000" dirty="0"/>
          </a:p>
          <a:p>
            <a:pPr marL="456709" indent="-456709">
              <a:buFont typeface="+mj-lt"/>
              <a:buAutoNum type="arabicPeriod" startAt="13"/>
            </a:pPr>
            <a:r>
              <a:rPr lang="en-US" sz="2000" dirty="0" smtClean="0"/>
              <a:t>Melting pint is the temperature at which a solid substance starts to become a liquid.  Melting point is a property of a substance.  </a:t>
            </a:r>
          </a:p>
          <a:p>
            <a:pPr marL="456709" indent="-456709">
              <a:buFont typeface="+mj-lt"/>
              <a:buAutoNum type="arabicPeriod" startAt="13"/>
            </a:pPr>
            <a:endParaRPr lang="en-US" sz="2000" dirty="0" smtClean="0"/>
          </a:p>
          <a:p>
            <a:pPr marL="456709" indent="-456709">
              <a:buFont typeface="+mj-lt"/>
              <a:buAutoNum type="arabicPeriod" startAt="13"/>
            </a:pPr>
            <a:r>
              <a:rPr lang="en-US" sz="2000" dirty="0" smtClean="0"/>
              <a:t>Sublimation is when a substance changes for the solid state to the gaseous state.</a:t>
            </a:r>
          </a:p>
        </p:txBody>
      </p:sp>
    </p:spTree>
    <p:extLst>
      <p:ext uri="{BB962C8B-B14F-4D97-AF65-F5344CB8AC3E}">
        <p14:creationId xmlns:p14="http://schemas.microsoft.com/office/powerpoint/2010/main" val="10072963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663</TotalTime>
  <Words>558</Words>
  <Application>Microsoft Office PowerPoint</Application>
  <PresentationFormat>Ledger Paper (11x17 in)</PresentationFormat>
  <Paragraphs>67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Peters</dc:creator>
  <cp:lastModifiedBy>Diane Peters</cp:lastModifiedBy>
  <cp:revision>8</cp:revision>
  <dcterms:created xsi:type="dcterms:W3CDTF">2015-09-27T12:25:43Z</dcterms:created>
  <dcterms:modified xsi:type="dcterms:W3CDTF">2015-09-27T23:28:45Z</dcterms:modified>
</cp:coreProperties>
</file>