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A27-6C91-4374-A036-A4B0A12B292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6CB6-1C54-4519-B4CB-27D37FBC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6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A27-6C91-4374-A036-A4B0A12B292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6CB6-1C54-4519-B4CB-27D37FBC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A27-6C91-4374-A036-A4B0A12B292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6CB6-1C54-4519-B4CB-27D37FBC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1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A27-6C91-4374-A036-A4B0A12B292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6CB6-1C54-4519-B4CB-27D37FBC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A27-6C91-4374-A036-A4B0A12B292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6CB6-1C54-4519-B4CB-27D37FBC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8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A27-6C91-4374-A036-A4B0A12B292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6CB6-1C54-4519-B4CB-27D37FBC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3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A27-6C91-4374-A036-A4B0A12B292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6CB6-1C54-4519-B4CB-27D37FBC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4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A27-6C91-4374-A036-A4B0A12B292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6CB6-1C54-4519-B4CB-27D37FBC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5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A27-6C91-4374-A036-A4B0A12B292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6CB6-1C54-4519-B4CB-27D37FBC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7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A27-6C91-4374-A036-A4B0A12B292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6CB6-1C54-4519-B4CB-27D37FBC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0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9A27-6C91-4374-A036-A4B0A12B292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6CB6-1C54-4519-B4CB-27D37FBC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1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39A27-6C91-4374-A036-A4B0A12B2925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C6CB6-1C54-4519-B4CB-27D37FBC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8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3" y="924666"/>
            <a:ext cx="10882580" cy="4989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763" y="3866854"/>
            <a:ext cx="1619250" cy="107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325" y="3304180"/>
            <a:ext cx="2859145" cy="163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83598" y="1526648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 smtClean="0"/>
              <a:t>Determining </a:t>
            </a:r>
            <a:r>
              <a:rPr lang="en-US" sz="4000" dirty="0" smtClean="0"/>
              <a:t>Regional Climate</a:t>
            </a:r>
          </a:p>
          <a:p>
            <a:pPr algn="ctr"/>
            <a:r>
              <a:rPr lang="en-US" sz="4000" dirty="0" smtClean="0"/>
              <a:t>NGSS: Weather and Climate</a:t>
            </a:r>
          </a:p>
          <a:p>
            <a:pPr algn="ctr"/>
            <a:r>
              <a:rPr lang="en-US" sz="4000" dirty="0" smtClean="0"/>
              <a:t>MS-ESS2-6 </a:t>
            </a:r>
          </a:p>
          <a:p>
            <a:pPr algn="ctr"/>
            <a:r>
              <a:rPr lang="en-US" sz="4000" dirty="0" smtClean="0"/>
              <a:t>CCSS SL8.5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9583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90487"/>
            <a:ext cx="811530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4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701" y="0"/>
            <a:ext cx="9073675" cy="644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786" y="0"/>
            <a:ext cx="7408283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7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883" y="0"/>
            <a:ext cx="9557030" cy="634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74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55" y="112183"/>
            <a:ext cx="8663157" cy="622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16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953" y="119590"/>
            <a:ext cx="9708679" cy="62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1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427" y="0"/>
            <a:ext cx="7916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823" y="117693"/>
            <a:ext cx="11469511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 groups of 4-6 use credible online resources to describe the climate of one of the cities listed below, and then create a Power Point or Google Presentation.  Your presentation should include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Name of city and location in the world (country and continent...)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Climate (see attached map) - Make a claim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Information about this particular type of climate that supports the claim.  Must be based on the "Factors that Affect Climate."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Evidence to support the information (maps, data tables, graphs...)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Interesting facts about the climate of this city (at least 2)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600" dirty="0"/>
              <a:t>Chicago, Illinois US					Barcelona, Spain</a:t>
            </a:r>
          </a:p>
          <a:p>
            <a:r>
              <a:rPr lang="en-US" sz="1600" dirty="0"/>
              <a:t>Karakoram Himalaya, China				Dhaka, Bangladesh		</a:t>
            </a:r>
          </a:p>
          <a:p>
            <a:r>
              <a:rPr lang="en-US" sz="1600" dirty="0"/>
              <a:t>Miami, Florida US				</a:t>
            </a:r>
            <a:r>
              <a:rPr lang="en-US" sz="1600" dirty="0" smtClean="0"/>
              <a:t>	Soule</a:t>
            </a:r>
            <a:r>
              <a:rPr lang="en-US" sz="1600" dirty="0"/>
              <a:t>, Korea</a:t>
            </a:r>
          </a:p>
          <a:p>
            <a:r>
              <a:rPr lang="en-US" sz="1600" dirty="0"/>
              <a:t>Kabul, Afghanistan					</a:t>
            </a:r>
            <a:r>
              <a:rPr lang="en-US" sz="1600" dirty="0" smtClean="0"/>
              <a:t>Lisbon</a:t>
            </a:r>
            <a:r>
              <a:rPr lang="en-US" sz="1600" dirty="0"/>
              <a:t>, Portugal		</a:t>
            </a:r>
          </a:p>
          <a:p>
            <a:r>
              <a:rPr lang="en-US" sz="1600" dirty="0"/>
              <a:t>Central Sahara, North Africa			</a:t>
            </a:r>
            <a:r>
              <a:rPr lang="en-US" sz="1600" dirty="0" smtClean="0"/>
              <a:t>	Bouvet </a:t>
            </a:r>
            <a:r>
              <a:rPr lang="en-US" sz="1600" dirty="0"/>
              <a:t>Island, Norway</a:t>
            </a:r>
          </a:p>
          <a:p>
            <a:r>
              <a:rPr lang="en-US" sz="1600" dirty="0"/>
              <a:t>Las Vegas, Nevada US				</a:t>
            </a:r>
            <a:r>
              <a:rPr lang="en-US" sz="1600" dirty="0" smtClean="0"/>
              <a:t>	</a:t>
            </a:r>
            <a:r>
              <a:rPr lang="en-US" sz="1600" dirty="0" err="1" smtClean="0"/>
              <a:t>Gandom</a:t>
            </a:r>
            <a:r>
              <a:rPr lang="en-US" sz="1600" dirty="0" smtClean="0"/>
              <a:t>-e </a:t>
            </a:r>
            <a:r>
              <a:rPr lang="en-US" sz="1600" dirty="0" err="1"/>
              <a:t>Beryan</a:t>
            </a:r>
            <a:r>
              <a:rPr lang="en-US" sz="1600" dirty="0"/>
              <a:t>, </a:t>
            </a:r>
            <a:r>
              <a:rPr lang="en-US" sz="1600" dirty="0" err="1"/>
              <a:t>Dasht</a:t>
            </a:r>
            <a:r>
              <a:rPr lang="en-US" sz="1600" dirty="0"/>
              <a:t>-e </a:t>
            </a:r>
            <a:r>
              <a:rPr lang="en-US" sz="1600" dirty="0" err="1"/>
              <a:t>Lut</a:t>
            </a:r>
            <a:r>
              <a:rPr lang="en-US" sz="1600" dirty="0"/>
              <a:t>, Iran</a:t>
            </a:r>
          </a:p>
          <a:p>
            <a:r>
              <a:rPr lang="en-US" sz="1600" dirty="0"/>
              <a:t>Rio de </a:t>
            </a:r>
            <a:r>
              <a:rPr lang="en-US" sz="1600" dirty="0" err="1"/>
              <a:t>Janerio</a:t>
            </a:r>
            <a:r>
              <a:rPr lang="en-US" sz="1600" dirty="0"/>
              <a:t>, Brazil				</a:t>
            </a:r>
            <a:r>
              <a:rPr lang="en-US" sz="1600" dirty="0" smtClean="0"/>
              <a:t>	Berlin</a:t>
            </a:r>
            <a:r>
              <a:rPr lang="en-US" sz="1600" dirty="0"/>
              <a:t>, Germany	</a:t>
            </a:r>
          </a:p>
          <a:p>
            <a:r>
              <a:rPr lang="en-US" sz="1600" dirty="0"/>
              <a:t>Summit Camp, Greenland			</a:t>
            </a:r>
            <a:r>
              <a:rPr lang="en-US" sz="1600" dirty="0" smtClean="0"/>
              <a:t>	</a:t>
            </a:r>
            <a:r>
              <a:rPr lang="en-US" sz="1600" dirty="0" err="1" smtClean="0"/>
              <a:t>Viña</a:t>
            </a:r>
            <a:r>
              <a:rPr lang="en-US" sz="1600" dirty="0" smtClean="0"/>
              <a:t> </a:t>
            </a:r>
            <a:r>
              <a:rPr lang="en-US" sz="1600" dirty="0"/>
              <a:t>del Mar, Chile</a:t>
            </a:r>
          </a:p>
          <a:p>
            <a:r>
              <a:rPr lang="en-US" sz="1600" dirty="0"/>
              <a:t>Adelaide, South Australia 				</a:t>
            </a:r>
            <a:r>
              <a:rPr lang="en-US" sz="1600" dirty="0" err="1"/>
              <a:t>Oymyako</a:t>
            </a:r>
            <a:r>
              <a:rPr lang="en-US" sz="1600" dirty="0"/>
              <a:t>, Russian Siberia</a:t>
            </a:r>
          </a:p>
          <a:p>
            <a:r>
              <a:rPr lang="en-US" sz="1600" dirty="0"/>
              <a:t>Mumbai, India					</a:t>
            </a:r>
            <a:r>
              <a:rPr lang="en-US" sz="1600" dirty="0" smtClean="0"/>
              <a:t>Mexico </a:t>
            </a:r>
            <a:r>
              <a:rPr lang="en-US" sz="1600" dirty="0"/>
              <a:t>City, Mexico</a:t>
            </a:r>
          </a:p>
          <a:p>
            <a:r>
              <a:rPr lang="en-US" sz="1600" dirty="0" err="1"/>
              <a:t>Vostok</a:t>
            </a:r>
            <a:r>
              <a:rPr lang="en-US" sz="1600" dirty="0"/>
              <a:t> Station, Antarctica				Yukon Territory, Alaska US</a:t>
            </a:r>
          </a:p>
          <a:p>
            <a:r>
              <a:rPr lang="en-US" sz="1600" dirty="0"/>
              <a:t>Lima, Peru					</a:t>
            </a:r>
            <a:r>
              <a:rPr lang="en-US" sz="1600" dirty="0" smtClean="0"/>
              <a:t>	Cape </a:t>
            </a:r>
            <a:r>
              <a:rPr lang="en-US" sz="1600" dirty="0"/>
              <a:t>Town, South Africa</a:t>
            </a:r>
          </a:p>
          <a:p>
            <a:r>
              <a:rPr lang="en-US" sz="1600" dirty="0"/>
              <a:t>Ho Chi Minh City, Vietnam			</a:t>
            </a:r>
            <a:r>
              <a:rPr lang="en-US" sz="1600" dirty="0" smtClean="0"/>
              <a:t>	San </a:t>
            </a:r>
            <a:r>
              <a:rPr lang="en-US" sz="1600" dirty="0"/>
              <a:t>Diego, California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07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65" y="107244"/>
            <a:ext cx="7564818" cy="675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74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356" y="232190"/>
            <a:ext cx="7845778" cy="653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4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3" y="176212"/>
            <a:ext cx="10248901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0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104775"/>
            <a:ext cx="770572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51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05" y="259645"/>
            <a:ext cx="10889202" cy="64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70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6221" y="793803"/>
            <a:ext cx="91891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What is the difference between </a:t>
            </a:r>
            <a:r>
              <a:rPr lang="en-US" sz="4800" u="sng" dirty="0">
                <a:solidFill>
                  <a:srgbClr val="0070C0"/>
                </a:solidFill>
              </a:rPr>
              <a:t>Maritime</a:t>
            </a:r>
            <a:r>
              <a:rPr lang="en-US" sz="4800" dirty="0"/>
              <a:t> and </a:t>
            </a:r>
            <a:r>
              <a:rPr lang="en-US" sz="4800" u="sng" dirty="0">
                <a:solidFill>
                  <a:srgbClr val="0070C0"/>
                </a:solidFill>
              </a:rPr>
              <a:t>Continental</a:t>
            </a:r>
            <a:r>
              <a:rPr lang="en-US" sz="4800" dirty="0"/>
              <a:t> climates with regard to ocean currents?</a:t>
            </a:r>
          </a:p>
          <a:p>
            <a:endParaRPr lang="en-US" sz="4800" dirty="0"/>
          </a:p>
          <a:p>
            <a:r>
              <a:rPr lang="en-US" sz="4800" dirty="0"/>
              <a:t>Explain how interaction between </a:t>
            </a:r>
            <a:r>
              <a:rPr lang="en-US" sz="4800" u="sng" dirty="0">
                <a:solidFill>
                  <a:srgbClr val="0070C0"/>
                </a:solidFill>
              </a:rPr>
              <a:t>ocean</a:t>
            </a:r>
            <a:r>
              <a:rPr lang="en-US" sz="4800" dirty="0"/>
              <a:t> and </a:t>
            </a:r>
            <a:r>
              <a:rPr lang="en-US" sz="4800" u="sng" dirty="0">
                <a:solidFill>
                  <a:srgbClr val="0070C0"/>
                </a:solidFill>
              </a:rPr>
              <a:t>atmosphere </a:t>
            </a:r>
            <a:r>
              <a:rPr lang="en-US" sz="4800" dirty="0"/>
              <a:t>influence global and regional climates.</a:t>
            </a:r>
          </a:p>
        </p:txBody>
      </p:sp>
    </p:spTree>
    <p:extLst>
      <p:ext uri="{BB962C8B-B14F-4D97-AF65-F5344CB8AC3E}">
        <p14:creationId xmlns:p14="http://schemas.microsoft.com/office/powerpoint/2010/main" val="1873539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777" y="239534"/>
            <a:ext cx="7219068" cy="65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32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662" y="0"/>
            <a:ext cx="6741582" cy="668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61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96" y="495299"/>
            <a:ext cx="10866619" cy="60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91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107" y="0"/>
            <a:ext cx="9697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94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89" y="180621"/>
            <a:ext cx="10750808" cy="641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23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54" y="176918"/>
            <a:ext cx="9050371" cy="653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91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709" y="308151"/>
            <a:ext cx="7084592" cy="61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2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378" y="191068"/>
            <a:ext cx="6410325" cy="601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4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67" y="0"/>
            <a:ext cx="7962900" cy="2705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855" y="2275196"/>
            <a:ext cx="3971925" cy="236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8366" y="4980296"/>
            <a:ext cx="9756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/>
              <a:t>Climate is what we expect, weather is what we get.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42111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0711" y="728261"/>
            <a:ext cx="87827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Factors that affect the climate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 Latitude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 Topography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 Location of Lakes and Oceans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 Amount of Moisture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 Global Wind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 Ocean Currents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 Location of Air Masses</a:t>
            </a:r>
          </a:p>
        </p:txBody>
      </p:sp>
    </p:spTree>
    <p:extLst>
      <p:ext uri="{BB962C8B-B14F-4D97-AF65-F5344CB8AC3E}">
        <p14:creationId xmlns:p14="http://schemas.microsoft.com/office/powerpoint/2010/main" val="175394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578" y="246799"/>
            <a:ext cx="8442165" cy="670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2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978" y="0"/>
            <a:ext cx="7773811" cy="65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8" y="202961"/>
            <a:ext cx="8669867" cy="665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5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76" y="0"/>
            <a:ext cx="10047111" cy="669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24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171</Words>
  <Application>Microsoft Office PowerPoint</Application>
  <PresentationFormat>Widescreen</PresentationFormat>
  <Paragraphs>37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Peters</dc:creator>
  <cp:lastModifiedBy>Diane Peters</cp:lastModifiedBy>
  <cp:revision>7</cp:revision>
  <dcterms:created xsi:type="dcterms:W3CDTF">2015-08-09T16:38:40Z</dcterms:created>
  <dcterms:modified xsi:type="dcterms:W3CDTF">2016-01-02T05:27:42Z</dcterms:modified>
</cp:coreProperties>
</file>