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56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4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7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4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9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2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1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6CF19-C4A3-46BF-BC89-5CA17C6612F2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F65F-6968-4270-8404-CF446E91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16770" y="118820"/>
            <a:ext cx="3850734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9651" y="7067548"/>
            <a:ext cx="4866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Conversation</a:t>
            </a:r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948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889" y="624226"/>
            <a:ext cx="606320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Participation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Talk quietly and respectfully with partner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Work with group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Listen, answer, ask and share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Work quietly on your own</a:t>
            </a:r>
          </a:p>
        </p:txBody>
      </p:sp>
    </p:spTree>
    <p:extLst>
      <p:ext uri="{BB962C8B-B14F-4D97-AF65-F5344CB8AC3E}">
        <p14:creationId xmlns:p14="http://schemas.microsoft.com/office/powerpoint/2010/main" val="294553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889" y="688395"/>
            <a:ext cx="60632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Success</a:t>
            </a:r>
          </a:p>
          <a:p>
            <a:pPr algn="ctr"/>
            <a:endParaRPr lang="en-US" sz="5400" b="1" dirty="0" smtClean="0">
              <a:latin typeface="Cooper Black" panose="0208090404030B020404" pitchFamily="18" charset="0"/>
              <a:cs typeface="Aldhabi" panose="01000000000000000000" pitchFamily="2" charset="-78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Class, Excellent job!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Well done, groups!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You are a superstar!</a:t>
            </a:r>
          </a:p>
        </p:txBody>
      </p:sp>
    </p:spTree>
    <p:extLst>
      <p:ext uri="{BB962C8B-B14F-4D97-AF65-F5344CB8AC3E}">
        <p14:creationId xmlns:p14="http://schemas.microsoft.com/office/powerpoint/2010/main" val="212692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9651" y="118820"/>
            <a:ext cx="4552849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</a:t>
            </a:r>
            <a:endParaRPr lang="en-US" sz="5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1414" y="7067548"/>
            <a:ext cx="1822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Help</a:t>
            </a:r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111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9651" y="118820"/>
            <a:ext cx="4552849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7104" y="7067548"/>
            <a:ext cx="3111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Activity</a:t>
            </a:r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958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349" y="361888"/>
            <a:ext cx="6267066" cy="8420224"/>
          </a:xfrm>
          <a:prstGeom prst="rect">
            <a:avLst/>
          </a:prstGeom>
          <a:solidFill>
            <a:schemeClr val="accent3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</a:t>
            </a:r>
            <a:endParaRPr lang="en-US" sz="5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005" y="7067548"/>
            <a:ext cx="3799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Movement</a:t>
            </a:r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737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31090" y="118820"/>
            <a:ext cx="3869970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</a:t>
            </a:r>
            <a:endParaRPr lang="en-US" sz="5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831" y="7067548"/>
            <a:ext cx="4902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Participation</a:t>
            </a:r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947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37076" y="118820"/>
            <a:ext cx="3457998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  <a:endParaRPr lang="en-US" sz="5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2849" y="7067548"/>
            <a:ext cx="2860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Success</a:t>
            </a:r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543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889" y="575634"/>
            <a:ext cx="606320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Conversation</a:t>
            </a:r>
          </a:p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Voice Level</a:t>
            </a:r>
          </a:p>
          <a:p>
            <a:pPr algn="ctr"/>
            <a:endParaRPr lang="en-US" sz="5400" b="1" dirty="0" smtClean="0">
              <a:latin typeface="Cooper Black" panose="0208090404030B020404" pitchFamily="18" charset="0"/>
              <a:cs typeface="Aldhabi" panose="01000000000000000000" pitchFamily="2" charset="-78"/>
            </a:endParaRPr>
          </a:p>
          <a:p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0 - no talking</a:t>
            </a:r>
          </a:p>
          <a:p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1 - whisper</a:t>
            </a:r>
          </a:p>
          <a:p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2 - quiet group conversation </a:t>
            </a:r>
          </a:p>
          <a:p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3 - teaching voice</a:t>
            </a:r>
          </a:p>
          <a:p>
            <a:r>
              <a:rPr lang="en-US" sz="48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4 - outside voice</a:t>
            </a:r>
          </a:p>
        </p:txBody>
      </p:sp>
    </p:spTree>
    <p:extLst>
      <p:ext uri="{BB962C8B-B14F-4D97-AF65-F5344CB8AC3E}">
        <p14:creationId xmlns:p14="http://schemas.microsoft.com/office/powerpoint/2010/main" val="225631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889" y="624226"/>
            <a:ext cx="60632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Help</a:t>
            </a:r>
          </a:p>
          <a:p>
            <a:pPr algn="ctr"/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Ask partner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Ask your group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Ask teacher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Not available – test or quiz</a:t>
            </a:r>
          </a:p>
        </p:txBody>
      </p:sp>
    </p:spTree>
    <p:extLst>
      <p:ext uri="{BB962C8B-B14F-4D97-AF65-F5344CB8AC3E}">
        <p14:creationId xmlns:p14="http://schemas.microsoft.com/office/powerpoint/2010/main" val="188970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770" y="347227"/>
            <a:ext cx="461222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endParaRPr lang="en-US" sz="5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889" y="575634"/>
            <a:ext cx="5945985" cy="794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889" y="624226"/>
            <a:ext cx="606320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Activity</a:t>
            </a:r>
            <a:endParaRPr lang="en-US" sz="5400" b="1" dirty="0">
              <a:latin typeface="Cooper Black" panose="0208090404030B020404" pitchFamily="18" charset="0"/>
              <a:cs typeface="Aldhabi" panose="01000000000000000000" pitchFamily="2" charset="-78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Whole class – everyone participates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Small group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Individual instruction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atin typeface="Cooper Black" panose="0208090404030B020404" pitchFamily="18" charset="0"/>
                <a:cs typeface="Aldhabi" panose="01000000000000000000" pitchFamily="2" charset="-78"/>
              </a:rPr>
              <a:t>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134439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110</Words>
  <Application>Microsoft Office PowerPoint</Application>
  <PresentationFormat>Letter Paper (8.5x11 in)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Aldhabi</vt:lpstr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Peters</dc:creator>
  <cp:lastModifiedBy>Diane Peters</cp:lastModifiedBy>
  <cp:revision>10</cp:revision>
  <dcterms:created xsi:type="dcterms:W3CDTF">2015-11-30T00:48:42Z</dcterms:created>
  <dcterms:modified xsi:type="dcterms:W3CDTF">2016-01-02T04:06:57Z</dcterms:modified>
</cp:coreProperties>
</file>