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2" r:id="rId3"/>
    <p:sldId id="256" r:id="rId4"/>
    <p:sldId id="257" r:id="rId5"/>
    <p:sldId id="259" r:id="rId6"/>
    <p:sldId id="260" r:id="rId7"/>
    <p:sldId id="258" r:id="rId8"/>
    <p:sldId id="261" r:id="rId9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5" d="100"/>
          <a:sy n="65" d="100"/>
        </p:scale>
        <p:origin x="6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1573-1011-EC4B-8A5F-6AB92483A112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AACC-A6A4-C04A-ACEE-B9AB012901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1573-1011-EC4B-8A5F-6AB92483A112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AACC-A6A4-C04A-ACEE-B9AB012901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1573-1011-EC4B-8A5F-6AB92483A112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AACC-A6A4-C04A-ACEE-B9AB012901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1573-1011-EC4B-8A5F-6AB92483A112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AACC-A6A4-C04A-ACEE-B9AB012901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1573-1011-EC4B-8A5F-6AB92483A112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AACC-A6A4-C04A-ACEE-B9AB012901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1573-1011-EC4B-8A5F-6AB92483A112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AACC-A6A4-C04A-ACEE-B9AB012901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1573-1011-EC4B-8A5F-6AB92483A112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AACC-A6A4-C04A-ACEE-B9AB012901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1573-1011-EC4B-8A5F-6AB92483A112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AACC-A6A4-C04A-ACEE-B9AB012901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1573-1011-EC4B-8A5F-6AB92483A112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AACC-A6A4-C04A-ACEE-B9AB012901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1573-1011-EC4B-8A5F-6AB92483A112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AACC-A6A4-C04A-ACEE-B9AB012901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1573-1011-EC4B-8A5F-6AB92483A112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AACC-A6A4-C04A-ACEE-B9AB012901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01573-1011-EC4B-8A5F-6AB92483A112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EAACC-A6A4-C04A-ACEE-B9AB012901D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98921" y="705177"/>
            <a:ext cx="7146157" cy="5447645"/>
          </a:xfrm>
          <a:prstGeom prst="rect">
            <a:avLst/>
          </a:prstGeom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dirty="0" smtClean="0"/>
              <a:t>Mrs. </a:t>
            </a:r>
            <a:r>
              <a:rPr lang="en-US" sz="8800" smtClean="0"/>
              <a:t>Peters’</a:t>
            </a:r>
            <a:endParaRPr lang="en-US" sz="8800" dirty="0" smtClean="0"/>
          </a:p>
          <a:p>
            <a:pPr algn="ctr"/>
            <a:r>
              <a:rPr lang="en-US" sz="8800" dirty="0" smtClean="0"/>
              <a:t>Classroom</a:t>
            </a:r>
          </a:p>
          <a:p>
            <a:pPr algn="ctr"/>
            <a:r>
              <a:rPr lang="en-US" sz="8800" dirty="0" smtClean="0"/>
              <a:t>Expectation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909663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4462" y="671256"/>
            <a:ext cx="7620000" cy="5638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</a:t>
            </a:r>
            <a:endParaRPr lang="en-US" dirty="0"/>
          </a:p>
        </p:txBody>
      </p:sp>
      <p:pic>
        <p:nvPicPr>
          <p:cNvPr id="3" name="Picture 2" descr="Presentation1 - PowerPoint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33" t="13396" r="20833" b="8621"/>
          <a:stretch/>
        </p:blipFill>
        <p:spPr>
          <a:xfrm>
            <a:off x="4038600" y="2116540"/>
            <a:ext cx="4285862" cy="4038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chemeClr val="bg1">
                <a:alpha val="40000"/>
              </a:scheme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1123666" y="2286000"/>
            <a:ext cx="3320011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smtClean="0"/>
              <a:t>Editable </a:t>
            </a:r>
          </a:p>
          <a:p>
            <a:pPr algn="ctr"/>
            <a:r>
              <a:rPr lang="en-US" sz="4400" b="1" dirty="0" smtClean="0"/>
              <a:t>Classroom </a:t>
            </a:r>
          </a:p>
          <a:p>
            <a:pPr algn="ctr"/>
            <a:r>
              <a:rPr lang="en-US" sz="4400" b="1" dirty="0" smtClean="0"/>
              <a:t>Management</a:t>
            </a:r>
          </a:p>
          <a:p>
            <a:pPr algn="ctr"/>
            <a:r>
              <a:rPr lang="en-US" sz="4400" b="1" dirty="0" smtClean="0"/>
              <a:t>Posters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394661" y="593919"/>
            <a:ext cx="49215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 smtClean="0">
                <a:solidFill>
                  <a:srgbClr val="408000"/>
                </a:solidFill>
                <a:latin typeface="Algerian" panose="04020705040A02060702" pitchFamily="82" charset="0"/>
              </a:rPr>
              <a:t>CHAMPS</a:t>
            </a:r>
            <a:endParaRPr lang="en-US" sz="9600" b="1" dirty="0">
              <a:solidFill>
                <a:srgbClr val="408000"/>
              </a:solidFill>
              <a:latin typeface="Algerian" panose="04020705040A02060702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96443" y="705177"/>
            <a:ext cx="7146157" cy="5447645"/>
          </a:xfrm>
          <a:prstGeom prst="rect">
            <a:avLst/>
          </a:prstGeom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75278" y="1703117"/>
            <a:ext cx="615505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Conversation: Low Voice</a:t>
            </a:r>
          </a:p>
          <a:p>
            <a:r>
              <a:rPr lang="en-US" sz="3200" b="1" dirty="0" smtClean="0">
                <a:solidFill>
                  <a:schemeClr val="tx2"/>
                </a:solidFill>
              </a:rPr>
              <a:t/>
            </a:r>
            <a:br>
              <a:rPr lang="en-US" sz="3200" b="1" dirty="0" smtClean="0">
                <a:solidFill>
                  <a:schemeClr val="tx2"/>
                </a:solidFill>
              </a:rPr>
            </a:br>
            <a:r>
              <a:rPr lang="en-US" sz="3200" b="1" dirty="0" smtClean="0">
                <a:solidFill>
                  <a:schemeClr val="tx2"/>
                </a:solidFill>
              </a:rPr>
              <a:t>Help:  Ask a neighbor or raise hand</a:t>
            </a:r>
          </a:p>
          <a:p>
            <a:endParaRPr lang="en-US" sz="3200" b="1" dirty="0" smtClean="0">
              <a:solidFill>
                <a:schemeClr val="tx2"/>
              </a:solidFill>
            </a:endParaRPr>
          </a:p>
          <a:p>
            <a:r>
              <a:rPr lang="en-US" sz="3200" b="1" dirty="0" smtClean="0">
                <a:solidFill>
                  <a:schemeClr val="tx2"/>
                </a:solidFill>
              </a:rPr>
              <a:t>Activity:  Warm up and Agenda</a:t>
            </a:r>
          </a:p>
          <a:p>
            <a:endParaRPr lang="en-US" sz="3200" b="1" dirty="0" smtClean="0">
              <a:solidFill>
                <a:schemeClr val="tx2"/>
              </a:solidFill>
            </a:endParaRPr>
          </a:p>
          <a:p>
            <a:r>
              <a:rPr lang="en-US" sz="3200" b="1" dirty="0" smtClean="0">
                <a:solidFill>
                  <a:schemeClr val="tx2"/>
                </a:solidFill>
              </a:rPr>
              <a:t>Movement:  Sit in assigned seat</a:t>
            </a:r>
          </a:p>
          <a:p>
            <a:endParaRPr lang="en-US" sz="3200" b="1" dirty="0" smtClean="0">
              <a:solidFill>
                <a:schemeClr val="tx2"/>
              </a:solidFill>
            </a:endParaRPr>
          </a:p>
          <a:p>
            <a:r>
              <a:rPr lang="en-US" sz="3200" b="1" dirty="0" smtClean="0">
                <a:solidFill>
                  <a:schemeClr val="tx2"/>
                </a:solidFill>
              </a:rPr>
              <a:t>Participation:  Work Independently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6443" y="779787"/>
            <a:ext cx="71461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Daily Warm Up :  10 min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96443" y="705177"/>
            <a:ext cx="7146157" cy="5447645"/>
          </a:xfrm>
          <a:prstGeom prst="rect">
            <a:avLst/>
          </a:prstGeom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75278" y="1703117"/>
            <a:ext cx="585910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Conversation: Silence</a:t>
            </a:r>
          </a:p>
          <a:p>
            <a:r>
              <a:rPr lang="en-US" sz="3200" b="1" dirty="0" smtClean="0">
                <a:solidFill>
                  <a:schemeClr val="tx2"/>
                </a:solidFill>
              </a:rPr>
              <a:t/>
            </a:r>
            <a:br>
              <a:rPr lang="en-US" sz="3200" b="1" dirty="0" smtClean="0">
                <a:solidFill>
                  <a:schemeClr val="tx2"/>
                </a:solidFill>
              </a:rPr>
            </a:br>
            <a:r>
              <a:rPr lang="en-US" sz="3200" b="1" dirty="0" smtClean="0">
                <a:solidFill>
                  <a:schemeClr val="tx2"/>
                </a:solidFill>
              </a:rPr>
              <a:t>Help:  Raise hand</a:t>
            </a:r>
          </a:p>
          <a:p>
            <a:endParaRPr lang="en-US" sz="3200" b="1" dirty="0" smtClean="0">
              <a:solidFill>
                <a:schemeClr val="tx2"/>
              </a:solidFill>
            </a:endParaRPr>
          </a:p>
          <a:p>
            <a:r>
              <a:rPr lang="en-US" sz="3200" b="1" dirty="0" smtClean="0">
                <a:solidFill>
                  <a:schemeClr val="tx2"/>
                </a:solidFill>
              </a:rPr>
              <a:t>Activity:  Lesson</a:t>
            </a:r>
          </a:p>
          <a:p>
            <a:endParaRPr lang="en-US" sz="3200" b="1" dirty="0" smtClean="0">
              <a:solidFill>
                <a:schemeClr val="tx2"/>
              </a:solidFill>
            </a:endParaRPr>
          </a:p>
          <a:p>
            <a:r>
              <a:rPr lang="en-US" sz="3200" b="1" dirty="0" smtClean="0">
                <a:solidFill>
                  <a:schemeClr val="tx2"/>
                </a:solidFill>
              </a:rPr>
              <a:t>Movement:  Stay in assigned seat</a:t>
            </a:r>
          </a:p>
          <a:p>
            <a:endParaRPr lang="en-US" sz="3200" b="1" dirty="0" smtClean="0">
              <a:solidFill>
                <a:schemeClr val="tx2"/>
              </a:solidFill>
            </a:endParaRPr>
          </a:p>
          <a:p>
            <a:r>
              <a:rPr lang="en-US" sz="3200" b="1" dirty="0" smtClean="0">
                <a:solidFill>
                  <a:schemeClr val="tx2"/>
                </a:solidFill>
              </a:rPr>
              <a:t>Participation:  Work as directed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75278" y="779787"/>
            <a:ext cx="57740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Instruction:  15 min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98921" y="705177"/>
            <a:ext cx="7146157" cy="5447645"/>
          </a:xfrm>
          <a:prstGeom prst="rect">
            <a:avLst/>
          </a:prstGeom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75278" y="1703117"/>
            <a:ext cx="615505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Conversation: Low Voice</a:t>
            </a:r>
          </a:p>
          <a:p>
            <a:r>
              <a:rPr lang="en-US" sz="3200" b="1" dirty="0" smtClean="0">
                <a:solidFill>
                  <a:schemeClr val="tx2"/>
                </a:solidFill>
              </a:rPr>
              <a:t/>
            </a:r>
            <a:br>
              <a:rPr lang="en-US" sz="3200" b="1" dirty="0" smtClean="0">
                <a:solidFill>
                  <a:schemeClr val="tx2"/>
                </a:solidFill>
              </a:rPr>
            </a:br>
            <a:r>
              <a:rPr lang="en-US" sz="3200" b="1" dirty="0" smtClean="0">
                <a:solidFill>
                  <a:schemeClr val="tx2"/>
                </a:solidFill>
              </a:rPr>
              <a:t>Help:  Ask a partner or raise hand</a:t>
            </a:r>
          </a:p>
          <a:p>
            <a:endParaRPr lang="en-US" sz="3200" b="1" dirty="0" smtClean="0">
              <a:solidFill>
                <a:schemeClr val="tx2"/>
              </a:solidFill>
            </a:endParaRPr>
          </a:p>
          <a:p>
            <a:r>
              <a:rPr lang="en-US" sz="3200" b="1" dirty="0" smtClean="0">
                <a:solidFill>
                  <a:schemeClr val="tx2"/>
                </a:solidFill>
              </a:rPr>
              <a:t>Activity:  Pair/Share - Group work</a:t>
            </a:r>
          </a:p>
          <a:p>
            <a:endParaRPr lang="en-US" sz="3200" b="1" dirty="0" smtClean="0">
              <a:solidFill>
                <a:schemeClr val="tx2"/>
              </a:solidFill>
            </a:endParaRPr>
          </a:p>
          <a:p>
            <a:r>
              <a:rPr lang="en-US" sz="3200" b="1" dirty="0" smtClean="0">
                <a:solidFill>
                  <a:schemeClr val="tx2"/>
                </a:solidFill>
              </a:rPr>
              <a:t>Movement:  Move only if directed</a:t>
            </a:r>
          </a:p>
          <a:p>
            <a:endParaRPr lang="en-US" sz="3200" b="1" dirty="0" smtClean="0">
              <a:solidFill>
                <a:schemeClr val="tx2"/>
              </a:solidFill>
            </a:endParaRPr>
          </a:p>
          <a:p>
            <a:r>
              <a:rPr lang="en-US" sz="3200" b="1" dirty="0" smtClean="0">
                <a:solidFill>
                  <a:schemeClr val="tx2"/>
                </a:solidFill>
              </a:rPr>
              <a:t>Participation:  Work as team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4600" y="779787"/>
            <a:ext cx="39812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Small Groups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10511" y="705177"/>
            <a:ext cx="7146157" cy="5447645"/>
          </a:xfrm>
          <a:prstGeom prst="rect">
            <a:avLst/>
          </a:prstGeom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75278" y="1703117"/>
            <a:ext cx="615505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Conversation: Low Voice</a:t>
            </a:r>
          </a:p>
          <a:p>
            <a:r>
              <a:rPr lang="en-US" sz="3200" b="1" dirty="0" smtClean="0">
                <a:solidFill>
                  <a:schemeClr val="tx2"/>
                </a:solidFill>
              </a:rPr>
              <a:t/>
            </a:r>
            <a:br>
              <a:rPr lang="en-US" sz="3200" b="1" dirty="0" smtClean="0">
                <a:solidFill>
                  <a:schemeClr val="tx2"/>
                </a:solidFill>
              </a:rPr>
            </a:br>
            <a:r>
              <a:rPr lang="en-US" sz="3200" b="1" dirty="0" smtClean="0">
                <a:solidFill>
                  <a:schemeClr val="tx2"/>
                </a:solidFill>
              </a:rPr>
              <a:t>Help:  Ask a neighbor or raise hand</a:t>
            </a:r>
          </a:p>
          <a:p>
            <a:endParaRPr lang="en-US" sz="3200" b="1" dirty="0" smtClean="0">
              <a:solidFill>
                <a:schemeClr val="tx2"/>
              </a:solidFill>
            </a:endParaRPr>
          </a:p>
          <a:p>
            <a:r>
              <a:rPr lang="en-US" sz="3200" b="1" dirty="0" smtClean="0">
                <a:solidFill>
                  <a:schemeClr val="tx2"/>
                </a:solidFill>
              </a:rPr>
              <a:t>Activity:  Work alone at seat</a:t>
            </a:r>
          </a:p>
          <a:p>
            <a:endParaRPr lang="en-US" sz="3200" b="1" dirty="0" smtClean="0">
              <a:solidFill>
                <a:schemeClr val="tx2"/>
              </a:solidFill>
            </a:endParaRPr>
          </a:p>
          <a:p>
            <a:r>
              <a:rPr lang="en-US" sz="3200" b="1" dirty="0" smtClean="0">
                <a:solidFill>
                  <a:schemeClr val="tx2"/>
                </a:solidFill>
              </a:rPr>
              <a:t>Movement:  Move only if directed</a:t>
            </a:r>
          </a:p>
          <a:p>
            <a:endParaRPr lang="en-US" sz="3200" b="1" dirty="0" smtClean="0">
              <a:solidFill>
                <a:schemeClr val="tx2"/>
              </a:solidFill>
            </a:endParaRPr>
          </a:p>
          <a:p>
            <a:r>
              <a:rPr lang="en-US" sz="3200" b="1" dirty="0" smtClean="0">
                <a:solidFill>
                  <a:schemeClr val="tx2"/>
                </a:solidFill>
              </a:rPr>
              <a:t>Participation:  Work independently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800" y="779787"/>
            <a:ext cx="55863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Independent Work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98921" y="705177"/>
            <a:ext cx="7146157" cy="5447645"/>
          </a:xfrm>
          <a:prstGeom prst="rect">
            <a:avLst/>
          </a:prstGeom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75278" y="1703117"/>
            <a:ext cx="586090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Conversation: Absolute Silence</a:t>
            </a:r>
          </a:p>
          <a:p>
            <a:r>
              <a:rPr lang="en-US" sz="3200" b="1" dirty="0" smtClean="0">
                <a:solidFill>
                  <a:schemeClr val="tx2"/>
                </a:solidFill>
              </a:rPr>
              <a:t/>
            </a:r>
            <a:br>
              <a:rPr lang="en-US" sz="3200" b="1" dirty="0" smtClean="0">
                <a:solidFill>
                  <a:schemeClr val="tx2"/>
                </a:solidFill>
              </a:rPr>
            </a:br>
            <a:r>
              <a:rPr lang="en-US" sz="3200" b="1" dirty="0" smtClean="0">
                <a:solidFill>
                  <a:schemeClr val="tx2"/>
                </a:solidFill>
              </a:rPr>
              <a:t>Help:  Raise hand</a:t>
            </a:r>
          </a:p>
          <a:p>
            <a:endParaRPr lang="en-US" sz="3200" b="1" dirty="0" smtClean="0">
              <a:solidFill>
                <a:schemeClr val="tx2"/>
              </a:solidFill>
            </a:endParaRPr>
          </a:p>
          <a:p>
            <a:r>
              <a:rPr lang="en-US" sz="3200" b="1" dirty="0" smtClean="0">
                <a:solidFill>
                  <a:schemeClr val="tx2"/>
                </a:solidFill>
              </a:rPr>
              <a:t>Activity:  Test/Quiz</a:t>
            </a:r>
          </a:p>
          <a:p>
            <a:endParaRPr lang="en-US" sz="3200" b="1" dirty="0" smtClean="0">
              <a:solidFill>
                <a:schemeClr val="tx2"/>
              </a:solidFill>
            </a:endParaRPr>
          </a:p>
          <a:p>
            <a:r>
              <a:rPr lang="en-US" sz="3200" b="1" dirty="0" smtClean="0">
                <a:solidFill>
                  <a:schemeClr val="tx2"/>
                </a:solidFill>
              </a:rPr>
              <a:t>Movement:  Stay in assigned seat</a:t>
            </a:r>
          </a:p>
          <a:p>
            <a:endParaRPr lang="en-US" sz="3200" b="1" dirty="0" smtClean="0">
              <a:solidFill>
                <a:schemeClr val="tx2"/>
              </a:solidFill>
            </a:endParaRPr>
          </a:p>
          <a:p>
            <a:r>
              <a:rPr lang="en-US" sz="3200" b="1" dirty="0" smtClean="0">
                <a:solidFill>
                  <a:schemeClr val="tx2"/>
                </a:solidFill>
              </a:rPr>
              <a:t>Participation:  Independently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76600" y="779787"/>
            <a:ext cx="29144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Test/Quiz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98921" y="705177"/>
            <a:ext cx="7146157" cy="5447645"/>
          </a:xfrm>
          <a:prstGeom prst="rect">
            <a:avLst/>
          </a:prstGeom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475390" y="1703117"/>
            <a:ext cx="666721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Conversation: Low Voice</a:t>
            </a:r>
          </a:p>
          <a:p>
            <a:r>
              <a:rPr lang="en-US" sz="3200" b="1" dirty="0" smtClean="0">
                <a:solidFill>
                  <a:schemeClr val="tx2"/>
                </a:solidFill>
              </a:rPr>
              <a:t/>
            </a:r>
            <a:br>
              <a:rPr lang="en-US" sz="3200" b="1" dirty="0" smtClean="0">
                <a:solidFill>
                  <a:schemeClr val="tx2"/>
                </a:solidFill>
              </a:rPr>
            </a:br>
            <a:r>
              <a:rPr lang="en-US" sz="3200" b="1" dirty="0" smtClean="0">
                <a:solidFill>
                  <a:schemeClr val="tx2"/>
                </a:solidFill>
              </a:rPr>
              <a:t>Help:  Ask a neighbor or raise hand</a:t>
            </a:r>
          </a:p>
          <a:p>
            <a:endParaRPr lang="en-US" sz="3200" b="1" dirty="0" smtClean="0">
              <a:solidFill>
                <a:schemeClr val="tx2"/>
              </a:solidFill>
            </a:endParaRPr>
          </a:p>
          <a:p>
            <a:r>
              <a:rPr lang="en-US" sz="3200" b="1" dirty="0" smtClean="0">
                <a:solidFill>
                  <a:schemeClr val="tx2"/>
                </a:solidFill>
              </a:rPr>
              <a:t>Activity:  Review of lesson outcome</a:t>
            </a:r>
          </a:p>
          <a:p>
            <a:endParaRPr lang="en-US" sz="3200" b="1" dirty="0" smtClean="0">
              <a:solidFill>
                <a:schemeClr val="tx2"/>
              </a:solidFill>
            </a:endParaRPr>
          </a:p>
          <a:p>
            <a:r>
              <a:rPr lang="en-US" sz="3200" b="1" dirty="0" smtClean="0">
                <a:solidFill>
                  <a:schemeClr val="tx2"/>
                </a:solidFill>
              </a:rPr>
              <a:t>Movement:  Exit when directed</a:t>
            </a:r>
          </a:p>
          <a:p>
            <a:endParaRPr lang="en-US" sz="3200" b="1" dirty="0" smtClean="0">
              <a:solidFill>
                <a:schemeClr val="tx2"/>
              </a:solidFill>
            </a:endParaRPr>
          </a:p>
          <a:p>
            <a:r>
              <a:rPr lang="en-US" sz="3200" b="1" dirty="0" smtClean="0">
                <a:solidFill>
                  <a:schemeClr val="tx2"/>
                </a:solidFill>
              </a:rPr>
              <a:t>Participation:  Wait for teacher signals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0" y="779787"/>
            <a:ext cx="44451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Closure:  5 min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54</Words>
  <Application>Microsoft Office PowerPoint</Application>
  <PresentationFormat>Letter Paper (8.5x11 in)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Algerian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East Detroit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East Detroit Public Schools</dc:creator>
  <cp:lastModifiedBy>Diane Peters</cp:lastModifiedBy>
  <cp:revision>18</cp:revision>
  <dcterms:created xsi:type="dcterms:W3CDTF">2015-09-09T15:53:54Z</dcterms:created>
  <dcterms:modified xsi:type="dcterms:W3CDTF">2016-01-02T04:08:38Z</dcterms:modified>
</cp:coreProperties>
</file>