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1236" y="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8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0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0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5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62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1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2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2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F357-515F-416C-9433-D7CB76F57C57}" type="datetimeFigureOut">
              <a:rPr lang="en-US" smtClean="0"/>
              <a:t>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F785-09C5-40F3-BD66-9D15DE581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0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6778" y="4830679"/>
            <a:ext cx="2310063" cy="38079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4172" b="22792"/>
          <a:stretch/>
        </p:blipFill>
        <p:spPr>
          <a:xfrm>
            <a:off x="3104147" y="4382503"/>
            <a:ext cx="3689768" cy="46908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04147" y="4429157"/>
            <a:ext cx="3657600" cy="464419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Callout 3"/>
          <p:cNvSpPr/>
          <p:nvPr/>
        </p:nvSpPr>
        <p:spPr>
          <a:xfrm>
            <a:off x="493294" y="947411"/>
            <a:ext cx="6268453" cy="3284621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Who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sent the Text Message?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Match the Message to </a:t>
            </a:r>
            <a:r>
              <a:rPr lang="en-US" sz="2000" b="1" dirty="0" smtClean="0">
                <a:solidFill>
                  <a:schemeClr val="tx1"/>
                </a:solidFill>
              </a:rPr>
              <a:t>the Organelle</a:t>
            </a: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"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Cellular" Message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23" y="5128979"/>
            <a:ext cx="1459513" cy="664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960" y="6223835"/>
            <a:ext cx="159226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MS-LS1-2</a:t>
            </a:r>
          </a:p>
          <a:p>
            <a:r>
              <a:rPr lang="en-US" sz="1400" b="1" dirty="0" smtClean="0">
                <a:solidFill>
                  <a:schemeClr val="tx2"/>
                </a:solidFill>
              </a:rPr>
              <a:t>Develop </a:t>
            </a:r>
            <a:r>
              <a:rPr lang="en-US" sz="1400" b="1" dirty="0">
                <a:solidFill>
                  <a:schemeClr val="tx2"/>
                </a:solidFill>
              </a:rPr>
              <a:t>and use a model to describe the function of a cell as a whole and ways parts of cells contribute to the </a:t>
            </a:r>
            <a:r>
              <a:rPr lang="en-US" sz="1400" b="1" dirty="0" smtClean="0">
                <a:solidFill>
                  <a:schemeClr val="tx2"/>
                </a:solidFill>
              </a:rPr>
              <a:t>function.</a:t>
            </a:r>
            <a:endParaRPr lang="en-US" sz="14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4184" y="184801"/>
            <a:ext cx="3669631" cy="625643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6595" y="174456"/>
            <a:ext cx="2301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Mrs</a:t>
            </a:r>
            <a:r>
              <a:rPr lang="en-US" sz="3600" dirty="0" smtClean="0">
                <a:solidFill>
                  <a:schemeClr val="tx2"/>
                </a:solidFill>
              </a:rPr>
              <a:t>. Peters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716" y="954004"/>
            <a:ext cx="404812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20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761499"/>
            <a:ext cx="402907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0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020" y="1038225"/>
            <a:ext cx="402907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0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038225"/>
            <a:ext cx="405765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0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937" y="1038225"/>
            <a:ext cx="404812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2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38225"/>
            <a:ext cx="4038600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038225"/>
            <a:ext cx="402907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719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026193"/>
            <a:ext cx="4029075" cy="706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70" t="4122" r="5346" b="14765"/>
          <a:stretch/>
        </p:blipFill>
        <p:spPr>
          <a:xfrm>
            <a:off x="315513" y="1296310"/>
            <a:ext cx="2911642" cy="4644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513" y="1348994"/>
            <a:ext cx="2911642" cy="559468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7594" y="5943601"/>
            <a:ext cx="2478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Who am I?</a:t>
            </a:r>
          </a:p>
          <a:p>
            <a:endParaRPr lang="en-US" b="1" dirty="0"/>
          </a:p>
          <a:p>
            <a:r>
              <a:rPr lang="en-US" b="1" dirty="0" smtClean="0"/>
              <a:t>1.__________________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56413" y="558789"/>
            <a:ext cx="414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“Cellular” Message</a:t>
            </a:r>
          </a:p>
          <a:p>
            <a:pPr algn="ctr"/>
            <a:r>
              <a:rPr lang="en-US" b="1" dirty="0" smtClean="0"/>
              <a:t>Identify the organelle in the text message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91245" y="18945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Name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734" t="4948" r="3892" b="11572"/>
          <a:stretch/>
        </p:blipFill>
        <p:spPr>
          <a:xfrm>
            <a:off x="3633538" y="1296310"/>
            <a:ext cx="2935885" cy="47495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8265" y="5943601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endParaRPr lang="en-US" b="1" dirty="0"/>
          </a:p>
          <a:p>
            <a:r>
              <a:rPr lang="en-US" b="1" dirty="0" smtClean="0"/>
              <a:t>2.__________________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633538" y="1348994"/>
            <a:ext cx="2923673" cy="55706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5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139" t="5060" r="4056" b="10840"/>
          <a:stretch/>
        </p:blipFill>
        <p:spPr>
          <a:xfrm>
            <a:off x="445167" y="1828800"/>
            <a:ext cx="2755233" cy="45118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155" t="5681" r="5112" b="11567"/>
          <a:stretch/>
        </p:blipFill>
        <p:spPr>
          <a:xfrm>
            <a:off x="3747837" y="1828800"/>
            <a:ext cx="3001880" cy="5005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54" y="1828800"/>
            <a:ext cx="2956816" cy="5602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837" y="1828800"/>
            <a:ext cx="2956816" cy="5602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2554" y="6508180"/>
            <a:ext cx="2460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endParaRPr lang="en-US" b="1" dirty="0"/>
          </a:p>
          <a:p>
            <a:r>
              <a:rPr lang="en-US" b="1" dirty="0" smtClean="0"/>
              <a:t>3.__________________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110317" y="6785179"/>
            <a:ext cx="261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Who am I</a:t>
            </a:r>
            <a:r>
              <a:rPr lang="en-US" b="1" dirty="0" smtClean="0"/>
              <a:t>?</a:t>
            </a:r>
            <a:endParaRPr lang="en-US" b="1" dirty="0"/>
          </a:p>
          <a:p>
            <a:r>
              <a:rPr lang="en-US" b="1" dirty="0" smtClean="0"/>
              <a:t>4.__________________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95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329" y="1801222"/>
            <a:ext cx="2956816" cy="5608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82" y="1801222"/>
            <a:ext cx="2956816" cy="56027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248" t="5852" r="6602" b="10248"/>
          <a:stretch/>
        </p:blipFill>
        <p:spPr>
          <a:xfrm>
            <a:off x="217978" y="1899735"/>
            <a:ext cx="2866824" cy="4825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6722" t="5790" r="6018" b="14156"/>
          <a:stretch/>
        </p:blipFill>
        <p:spPr>
          <a:xfrm>
            <a:off x="3793909" y="1899735"/>
            <a:ext cx="2879655" cy="4621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7978" y="6725653"/>
            <a:ext cx="2580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r>
              <a:rPr lang="en-US" b="1" dirty="0" smtClean="0"/>
              <a:t>5.__________________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5293" y="6725652"/>
            <a:ext cx="2436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r>
              <a:rPr lang="en-US" b="1" dirty="0" smtClean="0"/>
              <a:t>6.__________________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74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122" y="1767597"/>
            <a:ext cx="2956816" cy="56088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92" y="1767597"/>
            <a:ext cx="2956816" cy="56088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723" t="5466" r="5448" b="11539"/>
          <a:stretch/>
        </p:blipFill>
        <p:spPr>
          <a:xfrm>
            <a:off x="375576" y="1852862"/>
            <a:ext cx="2906448" cy="48006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275" t="5242" r="6969" b="13995"/>
          <a:stretch/>
        </p:blipFill>
        <p:spPr>
          <a:xfrm>
            <a:off x="3617260" y="1852862"/>
            <a:ext cx="2874539" cy="46682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6653463"/>
            <a:ext cx="2560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r>
              <a:rPr lang="en-US" b="1" dirty="0" smtClean="0"/>
              <a:t>7.__________________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63698" y="6653463"/>
            <a:ext cx="261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Who am I?</a:t>
            </a:r>
          </a:p>
          <a:p>
            <a:r>
              <a:rPr lang="en-US" b="1" dirty="0" smtClean="0"/>
              <a:t>8.__________________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481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4380" y="1095375"/>
            <a:ext cx="7345279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4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1540543"/>
            <a:ext cx="75438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53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5" y="1842336"/>
            <a:ext cx="6812985" cy="40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6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0538" y="1795462"/>
            <a:ext cx="78390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52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106</Words>
  <Application>Microsoft Office PowerPoint</Application>
  <PresentationFormat>Letter Paper (8.5x11 in)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 Peters</dc:creator>
  <cp:lastModifiedBy>Diane Peters</cp:lastModifiedBy>
  <cp:revision>19</cp:revision>
  <dcterms:created xsi:type="dcterms:W3CDTF">2015-08-16T17:38:43Z</dcterms:created>
  <dcterms:modified xsi:type="dcterms:W3CDTF">2016-01-02T05:21:42Z</dcterms:modified>
</cp:coreProperties>
</file>